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309" r:id="rId3"/>
    <p:sldId id="310" r:id="rId4"/>
    <p:sldId id="311" r:id="rId5"/>
    <p:sldId id="274" r:id="rId6"/>
    <p:sldId id="294" r:id="rId7"/>
    <p:sldId id="278" r:id="rId8"/>
    <p:sldId id="297" r:id="rId9"/>
    <p:sldId id="298" r:id="rId10"/>
    <p:sldId id="296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07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5D9B"/>
    <a:srgbClr val="6B252B"/>
    <a:srgbClr val="E1CD86"/>
    <a:srgbClr val="E6E6E6"/>
    <a:srgbClr val="CEB46D"/>
    <a:srgbClr val="C1A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78" autoAdjust="0"/>
  </p:normalViewPr>
  <p:slideViewPr>
    <p:cSldViewPr snapToGrid="0">
      <p:cViewPr varScale="1">
        <p:scale>
          <a:sx n="78" d="100"/>
          <a:sy n="78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8;&#1086;&#1078;&#1085;&#1072;&#1103;%20&#1082;&#1072;&#1088;&#1090;&#1072;.pdf" TargetMode="External"/><Relationship Id="rId2" Type="http://schemas.openxmlformats.org/officeDocument/2006/relationships/hyperlink" Target="&#1040;&#1091;&#1076;&#1080;&#1090;%20&#1087;&#1086;%20&#1088;&#1077;&#1079;&#1091;&#1083;&#1100;&#1090;&#1072;&#1090;&#1072;&#1084;%20&#1089;&#1072;&#1084;&#1086;&#1076;&#1080;&#1072;&#1075;&#1085;&#1086;&#1089;&#1090;&#1080;&#1082;&#1080;.pdf" TargetMode="External"/><Relationship Id="rId1" Type="http://schemas.openxmlformats.org/officeDocument/2006/relationships/hyperlink" Target="&#1057;&#1072;&#1084;&#1086;&#1076;&#1080;&#1072;&#1075;&#1085;&#1086;&#1089;&#1090;&#1080;&#1082;&#1072;.xlsx" TargetMode="External"/><Relationship Id="rId4" Type="http://schemas.openxmlformats.org/officeDocument/2006/relationships/slide" Target="../slides/slide1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!&#1055;&#1056;%202023-2027.docx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D3DB8-4D3F-4F3B-BA87-A1C0FA06BC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890041E-E0DB-407E-AD61-DD80532A08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</a:rPr>
            <a:t>100% вход всех школ в проект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1DA93476-5B92-42CB-9E90-2096268145DA}" type="parTrans" cxnId="{FAEFE6E5-D980-47EB-BC81-A3140A43A4AA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B9C82088-F39F-4135-95C1-A8F06DACC466}" type="sibTrans" cxnId="{FAEFE6E5-D980-47EB-BC81-A3140A43A4AA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70E89D41-4165-4FBA-B643-D894D9D9713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Информационное, методическое и организационное сопровождение</a:t>
          </a:r>
          <a:endParaRPr lang="ru-RU" sz="18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B7C581D6-5589-4AE3-88C7-A8C4A97FA9F3}" type="parTrans" cxnId="{42F9D85C-7DBD-4F93-8B5E-6D35E54A08D2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37FD4114-FCD8-4E45-8AF7-A52E922D1653}" type="sibTrans" cxnId="{42F9D85C-7DBD-4F93-8B5E-6D35E54A08D2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01C52672-5D51-4B47-926D-CBCED568305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Автоматизированные сервисы управления ОО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877839A9-9903-44C1-AFF2-4791D42B593C}" type="parTrans" cxnId="{CDF11883-3104-4D2B-9243-44B5994AC67C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318F3AF3-EFCF-446A-BFD4-77006854788D}" type="sibTrans" cxnId="{CDF11883-3104-4D2B-9243-44B5994AC67C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12FEA82B-A33C-423E-88BD-6314639F171B}">
      <dgm:prSet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Достижение ОО уровня не ниже базового, повышение доли школ с высоким уровнем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1512A0CA-D2AD-44AF-B43B-7B8466F6B1FC}" type="parTrans" cxnId="{24C03031-0072-4F6B-8C6B-29BA8A2CAD83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91D0F4DA-4F00-4710-A8A7-7DC5835193B3}" type="sibTrans" cxnId="{24C03031-0072-4F6B-8C6B-29BA8A2CAD83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1123CC13-23EE-4D67-B86A-3FD9167715D9}">
      <dgm:prSet custT="1"/>
      <dgm:spPr/>
      <dgm:t>
        <a:bodyPr/>
        <a:lstStyle/>
        <a:p>
          <a:r>
            <a:rPr lang="ru-RU" sz="18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Настольная книга директора</a:t>
          </a:r>
          <a:endParaRPr lang="ru-RU" sz="18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910AFDA2-2D83-4130-BE5A-C8019BFDBC60}" type="parTrans" cxnId="{D4AFE18D-C51B-430F-A31B-319836184037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698362F3-BBC8-4C34-A7F9-1678CE09D71C}" type="sibTrans" cxnId="{D4AFE18D-C51B-430F-A31B-319836184037}">
      <dgm:prSet/>
      <dgm:spPr/>
      <dgm:t>
        <a:bodyPr/>
        <a:lstStyle/>
        <a:p>
          <a:endParaRPr lang="ru-RU" b="1">
            <a:solidFill>
              <a:srgbClr val="666633"/>
            </a:solidFill>
          </a:endParaRPr>
        </a:p>
      </dgm:t>
    </dgm:pt>
    <dgm:pt modelId="{581C9D46-861D-4FE9-909E-8D6089A9967E}" type="pres">
      <dgm:prSet presAssocID="{E61D3DB8-4D3F-4F3B-BA87-A1C0FA06BC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0AC685-484D-4625-97B0-90CEE801623C}" type="pres">
      <dgm:prSet presAssocID="{E61D3DB8-4D3F-4F3B-BA87-A1C0FA06BC7F}" presName="Name1" presStyleCnt="0"/>
      <dgm:spPr/>
      <dgm:t>
        <a:bodyPr/>
        <a:lstStyle/>
        <a:p>
          <a:endParaRPr lang="ru-RU"/>
        </a:p>
      </dgm:t>
    </dgm:pt>
    <dgm:pt modelId="{4A522849-90A4-4D14-B3DA-04E2794D291C}" type="pres">
      <dgm:prSet presAssocID="{E61D3DB8-4D3F-4F3B-BA87-A1C0FA06BC7F}" presName="cycle" presStyleCnt="0"/>
      <dgm:spPr/>
      <dgm:t>
        <a:bodyPr/>
        <a:lstStyle/>
        <a:p>
          <a:endParaRPr lang="ru-RU"/>
        </a:p>
      </dgm:t>
    </dgm:pt>
    <dgm:pt modelId="{3D4ED704-5B0F-496A-A562-999B43055A95}" type="pres">
      <dgm:prSet presAssocID="{E61D3DB8-4D3F-4F3B-BA87-A1C0FA06BC7F}" presName="srcNode" presStyleLbl="node1" presStyleIdx="0" presStyleCnt="5"/>
      <dgm:spPr/>
      <dgm:t>
        <a:bodyPr/>
        <a:lstStyle/>
        <a:p>
          <a:endParaRPr lang="ru-RU"/>
        </a:p>
      </dgm:t>
    </dgm:pt>
    <dgm:pt modelId="{8E7CF63F-30D4-4CCE-8A04-45D6F5EB6806}" type="pres">
      <dgm:prSet presAssocID="{E61D3DB8-4D3F-4F3B-BA87-A1C0FA06BC7F}" presName="conn" presStyleLbl="parChTrans1D2" presStyleIdx="0" presStyleCnt="1"/>
      <dgm:spPr/>
      <dgm:t>
        <a:bodyPr/>
        <a:lstStyle/>
        <a:p>
          <a:endParaRPr lang="ru-RU"/>
        </a:p>
      </dgm:t>
    </dgm:pt>
    <dgm:pt modelId="{538FBF08-36AF-43C4-8766-F5C20A157B87}" type="pres">
      <dgm:prSet presAssocID="{E61D3DB8-4D3F-4F3B-BA87-A1C0FA06BC7F}" presName="extraNode" presStyleLbl="node1" presStyleIdx="0" presStyleCnt="5"/>
      <dgm:spPr/>
      <dgm:t>
        <a:bodyPr/>
        <a:lstStyle/>
        <a:p>
          <a:endParaRPr lang="ru-RU"/>
        </a:p>
      </dgm:t>
    </dgm:pt>
    <dgm:pt modelId="{17E1906E-EA3E-4DC4-A429-B9E3909E6B60}" type="pres">
      <dgm:prSet presAssocID="{E61D3DB8-4D3F-4F3B-BA87-A1C0FA06BC7F}" presName="dstNode" presStyleLbl="node1" presStyleIdx="0" presStyleCnt="5"/>
      <dgm:spPr/>
      <dgm:t>
        <a:bodyPr/>
        <a:lstStyle/>
        <a:p>
          <a:endParaRPr lang="ru-RU"/>
        </a:p>
      </dgm:t>
    </dgm:pt>
    <dgm:pt modelId="{4A0A930F-94BA-4179-93AE-08010BFBD2B4}" type="pres">
      <dgm:prSet presAssocID="{3890041E-E0DB-407E-AD61-DD80532A08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2CD19-BD49-469C-815C-7CF1D12282C4}" type="pres">
      <dgm:prSet presAssocID="{3890041E-E0DB-407E-AD61-DD80532A0867}" presName="accent_1" presStyleCnt="0"/>
      <dgm:spPr/>
      <dgm:t>
        <a:bodyPr/>
        <a:lstStyle/>
        <a:p>
          <a:endParaRPr lang="ru-RU"/>
        </a:p>
      </dgm:t>
    </dgm:pt>
    <dgm:pt modelId="{469FE107-313F-4A91-8F3D-6194D180C24A}" type="pres">
      <dgm:prSet presAssocID="{3890041E-E0DB-407E-AD61-DD80532A0867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A0E9DA2-06F1-4777-A6E1-42CCF01BE69F}" type="pres">
      <dgm:prSet presAssocID="{70E89D41-4165-4FBA-B643-D894D9D971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6C69B-CC95-46E3-99D0-072FE070BC30}" type="pres">
      <dgm:prSet presAssocID="{70E89D41-4165-4FBA-B643-D894D9D9713A}" presName="accent_2" presStyleCnt="0"/>
      <dgm:spPr/>
      <dgm:t>
        <a:bodyPr/>
        <a:lstStyle/>
        <a:p>
          <a:endParaRPr lang="ru-RU"/>
        </a:p>
      </dgm:t>
    </dgm:pt>
    <dgm:pt modelId="{E19DE02F-C6A4-476A-BA50-02D4D65EE4C8}" type="pres">
      <dgm:prSet presAssocID="{70E89D41-4165-4FBA-B643-D894D9D9713A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24A3E1FE-C2FC-420A-8966-65BC692CA44C}" type="pres">
      <dgm:prSet presAssocID="{01C52672-5D51-4B47-926D-CBCED568305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B6093-28D2-4E13-83C5-B0CF45E6A744}" type="pres">
      <dgm:prSet presAssocID="{01C52672-5D51-4B47-926D-CBCED568305F}" presName="accent_3" presStyleCnt="0"/>
      <dgm:spPr/>
      <dgm:t>
        <a:bodyPr/>
        <a:lstStyle/>
        <a:p>
          <a:endParaRPr lang="ru-RU"/>
        </a:p>
      </dgm:t>
    </dgm:pt>
    <dgm:pt modelId="{F736B675-033F-4156-866C-4D4D25BC49A0}" type="pres">
      <dgm:prSet presAssocID="{01C52672-5D51-4B47-926D-CBCED568305F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4D0A0EF3-992B-45B6-91F4-0F7672A801E3}" type="pres">
      <dgm:prSet presAssocID="{12FEA82B-A33C-423E-88BD-6314639F171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576D-DD85-4170-8377-D928094B5E82}" type="pres">
      <dgm:prSet presAssocID="{12FEA82B-A33C-423E-88BD-6314639F171B}" presName="accent_4" presStyleCnt="0"/>
      <dgm:spPr/>
      <dgm:t>
        <a:bodyPr/>
        <a:lstStyle/>
        <a:p>
          <a:endParaRPr lang="ru-RU"/>
        </a:p>
      </dgm:t>
    </dgm:pt>
    <dgm:pt modelId="{B6AD1DE0-F84C-49F4-8974-861CC74E62C4}" type="pres">
      <dgm:prSet presAssocID="{12FEA82B-A33C-423E-88BD-6314639F171B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CF2EFB9A-042F-43B0-9401-0931135962C2}" type="pres">
      <dgm:prSet presAssocID="{1123CC13-23EE-4D67-B86A-3FD9167715D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1E91E-84C3-4A84-A5ED-5B0ED4A8ABE6}" type="pres">
      <dgm:prSet presAssocID="{1123CC13-23EE-4D67-B86A-3FD9167715D9}" presName="accent_5" presStyleCnt="0"/>
      <dgm:spPr/>
      <dgm:t>
        <a:bodyPr/>
        <a:lstStyle/>
        <a:p>
          <a:endParaRPr lang="ru-RU"/>
        </a:p>
      </dgm:t>
    </dgm:pt>
    <dgm:pt modelId="{69E4FF0A-BAA2-4ABA-9CBE-893BEA776BB8}" type="pres">
      <dgm:prSet presAssocID="{1123CC13-23EE-4D67-B86A-3FD9167715D9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24C03031-0072-4F6B-8C6B-29BA8A2CAD83}" srcId="{E61D3DB8-4D3F-4F3B-BA87-A1C0FA06BC7F}" destId="{12FEA82B-A33C-423E-88BD-6314639F171B}" srcOrd="3" destOrd="0" parTransId="{1512A0CA-D2AD-44AF-B43B-7B8466F6B1FC}" sibTransId="{91D0F4DA-4F00-4710-A8A7-7DC5835193B3}"/>
    <dgm:cxn modelId="{EF8CFCB7-7E07-4726-9396-B67833FCB279}" type="presOf" srcId="{12FEA82B-A33C-423E-88BD-6314639F171B}" destId="{4D0A0EF3-992B-45B6-91F4-0F7672A801E3}" srcOrd="0" destOrd="0" presId="urn:microsoft.com/office/officeart/2008/layout/VerticalCurvedList"/>
    <dgm:cxn modelId="{9A1401D4-AF19-4557-B641-323AE9D75408}" type="presOf" srcId="{E61D3DB8-4D3F-4F3B-BA87-A1C0FA06BC7F}" destId="{581C9D46-861D-4FE9-909E-8D6089A9967E}" srcOrd="0" destOrd="0" presId="urn:microsoft.com/office/officeart/2008/layout/VerticalCurvedList"/>
    <dgm:cxn modelId="{1791A71E-247A-4AE8-94E3-BFE4295C483D}" type="presOf" srcId="{01C52672-5D51-4B47-926D-CBCED568305F}" destId="{24A3E1FE-C2FC-420A-8966-65BC692CA44C}" srcOrd="0" destOrd="0" presId="urn:microsoft.com/office/officeart/2008/layout/VerticalCurvedList"/>
    <dgm:cxn modelId="{CDF11883-3104-4D2B-9243-44B5994AC67C}" srcId="{E61D3DB8-4D3F-4F3B-BA87-A1C0FA06BC7F}" destId="{01C52672-5D51-4B47-926D-CBCED568305F}" srcOrd="2" destOrd="0" parTransId="{877839A9-9903-44C1-AFF2-4791D42B593C}" sibTransId="{318F3AF3-EFCF-446A-BFD4-77006854788D}"/>
    <dgm:cxn modelId="{FAEFE6E5-D980-47EB-BC81-A3140A43A4AA}" srcId="{E61D3DB8-4D3F-4F3B-BA87-A1C0FA06BC7F}" destId="{3890041E-E0DB-407E-AD61-DD80532A0867}" srcOrd="0" destOrd="0" parTransId="{1DA93476-5B92-42CB-9E90-2096268145DA}" sibTransId="{B9C82088-F39F-4135-95C1-A8F06DACC466}"/>
    <dgm:cxn modelId="{D4AFE18D-C51B-430F-A31B-319836184037}" srcId="{E61D3DB8-4D3F-4F3B-BA87-A1C0FA06BC7F}" destId="{1123CC13-23EE-4D67-B86A-3FD9167715D9}" srcOrd="4" destOrd="0" parTransId="{910AFDA2-2D83-4130-BE5A-C8019BFDBC60}" sibTransId="{698362F3-BBC8-4C34-A7F9-1678CE09D71C}"/>
    <dgm:cxn modelId="{35A589C3-979F-4D91-A872-BE1AB4A40DFE}" type="presOf" srcId="{B9C82088-F39F-4135-95C1-A8F06DACC466}" destId="{8E7CF63F-30D4-4CCE-8A04-45D6F5EB6806}" srcOrd="0" destOrd="0" presId="urn:microsoft.com/office/officeart/2008/layout/VerticalCurvedList"/>
    <dgm:cxn modelId="{3378FEF9-D186-4431-B033-362B1553181F}" type="presOf" srcId="{3890041E-E0DB-407E-AD61-DD80532A0867}" destId="{4A0A930F-94BA-4179-93AE-08010BFBD2B4}" srcOrd="0" destOrd="0" presId="urn:microsoft.com/office/officeart/2008/layout/VerticalCurvedList"/>
    <dgm:cxn modelId="{FA7A822F-1A3C-4EA2-B58F-08E381641AE7}" type="presOf" srcId="{1123CC13-23EE-4D67-B86A-3FD9167715D9}" destId="{CF2EFB9A-042F-43B0-9401-0931135962C2}" srcOrd="0" destOrd="0" presId="urn:microsoft.com/office/officeart/2008/layout/VerticalCurvedList"/>
    <dgm:cxn modelId="{42F9D85C-7DBD-4F93-8B5E-6D35E54A08D2}" srcId="{E61D3DB8-4D3F-4F3B-BA87-A1C0FA06BC7F}" destId="{70E89D41-4165-4FBA-B643-D894D9D9713A}" srcOrd="1" destOrd="0" parTransId="{B7C581D6-5589-4AE3-88C7-A8C4A97FA9F3}" sibTransId="{37FD4114-FCD8-4E45-8AF7-A52E922D1653}"/>
    <dgm:cxn modelId="{2048418C-85F5-414D-8FDF-1E693BDEC4C8}" type="presOf" srcId="{70E89D41-4165-4FBA-B643-D894D9D9713A}" destId="{FA0E9DA2-06F1-4777-A6E1-42CCF01BE69F}" srcOrd="0" destOrd="0" presId="urn:microsoft.com/office/officeart/2008/layout/VerticalCurvedList"/>
    <dgm:cxn modelId="{B2FC1944-9CE6-4406-BF20-4865F5680B9B}" type="presParOf" srcId="{581C9D46-861D-4FE9-909E-8D6089A9967E}" destId="{CD0AC685-484D-4625-97B0-90CEE801623C}" srcOrd="0" destOrd="0" presId="urn:microsoft.com/office/officeart/2008/layout/VerticalCurvedList"/>
    <dgm:cxn modelId="{DB63F1C9-42DE-4424-8D75-E5858885E605}" type="presParOf" srcId="{CD0AC685-484D-4625-97B0-90CEE801623C}" destId="{4A522849-90A4-4D14-B3DA-04E2794D291C}" srcOrd="0" destOrd="0" presId="urn:microsoft.com/office/officeart/2008/layout/VerticalCurvedList"/>
    <dgm:cxn modelId="{F6776055-E213-4C2D-BBFA-EC0FC2A2200A}" type="presParOf" srcId="{4A522849-90A4-4D14-B3DA-04E2794D291C}" destId="{3D4ED704-5B0F-496A-A562-999B43055A95}" srcOrd="0" destOrd="0" presId="urn:microsoft.com/office/officeart/2008/layout/VerticalCurvedList"/>
    <dgm:cxn modelId="{578AFAD2-B6D1-4BD3-851B-6D04679205BF}" type="presParOf" srcId="{4A522849-90A4-4D14-B3DA-04E2794D291C}" destId="{8E7CF63F-30D4-4CCE-8A04-45D6F5EB6806}" srcOrd="1" destOrd="0" presId="urn:microsoft.com/office/officeart/2008/layout/VerticalCurvedList"/>
    <dgm:cxn modelId="{819C3E2D-E787-45A3-94E1-7EE5A9B5C85E}" type="presParOf" srcId="{4A522849-90A4-4D14-B3DA-04E2794D291C}" destId="{538FBF08-36AF-43C4-8766-F5C20A157B87}" srcOrd="2" destOrd="0" presId="urn:microsoft.com/office/officeart/2008/layout/VerticalCurvedList"/>
    <dgm:cxn modelId="{67E7A616-F41D-48FB-AD7C-776C36FDD4D3}" type="presParOf" srcId="{4A522849-90A4-4D14-B3DA-04E2794D291C}" destId="{17E1906E-EA3E-4DC4-A429-B9E3909E6B60}" srcOrd="3" destOrd="0" presId="urn:microsoft.com/office/officeart/2008/layout/VerticalCurvedList"/>
    <dgm:cxn modelId="{F9FE97B0-E46F-4791-85B6-628165E8376C}" type="presParOf" srcId="{CD0AC685-484D-4625-97B0-90CEE801623C}" destId="{4A0A930F-94BA-4179-93AE-08010BFBD2B4}" srcOrd="1" destOrd="0" presId="urn:microsoft.com/office/officeart/2008/layout/VerticalCurvedList"/>
    <dgm:cxn modelId="{25266BFB-399C-4130-B881-0300DDC5C6D7}" type="presParOf" srcId="{CD0AC685-484D-4625-97B0-90CEE801623C}" destId="{FD92CD19-BD49-469C-815C-7CF1D12282C4}" srcOrd="2" destOrd="0" presId="urn:microsoft.com/office/officeart/2008/layout/VerticalCurvedList"/>
    <dgm:cxn modelId="{4F7741F4-1A2B-469F-83ED-66A89B42DFD8}" type="presParOf" srcId="{FD92CD19-BD49-469C-815C-7CF1D12282C4}" destId="{469FE107-313F-4A91-8F3D-6194D180C24A}" srcOrd="0" destOrd="0" presId="urn:microsoft.com/office/officeart/2008/layout/VerticalCurvedList"/>
    <dgm:cxn modelId="{A7BC3717-79B3-4C3B-BA3B-D50D10162F2D}" type="presParOf" srcId="{CD0AC685-484D-4625-97B0-90CEE801623C}" destId="{FA0E9DA2-06F1-4777-A6E1-42CCF01BE69F}" srcOrd="3" destOrd="0" presId="urn:microsoft.com/office/officeart/2008/layout/VerticalCurvedList"/>
    <dgm:cxn modelId="{F7CF88A7-939B-4C22-AF41-475147C9F706}" type="presParOf" srcId="{CD0AC685-484D-4625-97B0-90CEE801623C}" destId="{2CB6C69B-CC95-46E3-99D0-072FE070BC30}" srcOrd="4" destOrd="0" presId="urn:microsoft.com/office/officeart/2008/layout/VerticalCurvedList"/>
    <dgm:cxn modelId="{B921C0B2-95F1-4D8B-B9C6-C3368D80844C}" type="presParOf" srcId="{2CB6C69B-CC95-46E3-99D0-072FE070BC30}" destId="{E19DE02F-C6A4-476A-BA50-02D4D65EE4C8}" srcOrd="0" destOrd="0" presId="urn:microsoft.com/office/officeart/2008/layout/VerticalCurvedList"/>
    <dgm:cxn modelId="{FF999D57-2E80-4594-9313-A2F2B2F3025D}" type="presParOf" srcId="{CD0AC685-484D-4625-97B0-90CEE801623C}" destId="{24A3E1FE-C2FC-420A-8966-65BC692CA44C}" srcOrd="5" destOrd="0" presId="urn:microsoft.com/office/officeart/2008/layout/VerticalCurvedList"/>
    <dgm:cxn modelId="{DDB15549-B5FB-4C59-A54D-7F0DC9BD4CA0}" type="presParOf" srcId="{CD0AC685-484D-4625-97B0-90CEE801623C}" destId="{F02B6093-28D2-4E13-83C5-B0CF45E6A744}" srcOrd="6" destOrd="0" presId="urn:microsoft.com/office/officeart/2008/layout/VerticalCurvedList"/>
    <dgm:cxn modelId="{4894D945-A063-4351-88A0-E59D6A46655E}" type="presParOf" srcId="{F02B6093-28D2-4E13-83C5-B0CF45E6A744}" destId="{F736B675-033F-4156-866C-4D4D25BC49A0}" srcOrd="0" destOrd="0" presId="urn:microsoft.com/office/officeart/2008/layout/VerticalCurvedList"/>
    <dgm:cxn modelId="{4CC7C340-3A96-4571-9E20-0D8E5044EF54}" type="presParOf" srcId="{CD0AC685-484D-4625-97B0-90CEE801623C}" destId="{4D0A0EF3-992B-45B6-91F4-0F7672A801E3}" srcOrd="7" destOrd="0" presId="urn:microsoft.com/office/officeart/2008/layout/VerticalCurvedList"/>
    <dgm:cxn modelId="{DDBBBE9E-BB5E-4AEC-9EDD-1891C72F4488}" type="presParOf" srcId="{CD0AC685-484D-4625-97B0-90CEE801623C}" destId="{1DBB576D-DD85-4170-8377-D928094B5E82}" srcOrd="8" destOrd="0" presId="urn:microsoft.com/office/officeart/2008/layout/VerticalCurvedList"/>
    <dgm:cxn modelId="{747E132D-9438-434F-8C02-8C364AD21C52}" type="presParOf" srcId="{1DBB576D-DD85-4170-8377-D928094B5E82}" destId="{B6AD1DE0-F84C-49F4-8974-861CC74E62C4}" srcOrd="0" destOrd="0" presId="urn:microsoft.com/office/officeart/2008/layout/VerticalCurvedList"/>
    <dgm:cxn modelId="{08292148-AA1F-48C9-AEF6-6E6307D543C6}" type="presParOf" srcId="{CD0AC685-484D-4625-97B0-90CEE801623C}" destId="{CF2EFB9A-042F-43B0-9401-0931135962C2}" srcOrd="9" destOrd="0" presId="urn:microsoft.com/office/officeart/2008/layout/VerticalCurvedList"/>
    <dgm:cxn modelId="{DB59A824-22ED-4FCC-BFF3-6D7826629463}" type="presParOf" srcId="{CD0AC685-484D-4625-97B0-90CEE801623C}" destId="{A381E91E-84C3-4A84-A5ED-5B0ED4A8ABE6}" srcOrd="10" destOrd="0" presId="urn:microsoft.com/office/officeart/2008/layout/VerticalCurvedList"/>
    <dgm:cxn modelId="{4B7E6D1A-FDE4-4783-AFF3-3CA68F2FF35F}" type="presParOf" srcId="{A381E91E-84C3-4A84-A5ED-5B0ED4A8ABE6}" destId="{69E4FF0A-BAA2-4ABA-9CBE-893BEA776B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24A19-937D-4B56-A65D-D12149EB68F8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F2E8783-6939-4B5A-A863-54F19AA558EA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Самодиагностика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DB023148-80CE-4428-8662-9E00B5E32993}" type="parTrans" cxnId="{1E0811DA-C73D-4CC7-9667-83AFCB1ED5BA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3A46D498-8075-4146-BA5D-F6DDCE691272}" type="sibTrans" cxnId="{1E0811DA-C73D-4CC7-9667-83AFCB1ED5BA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87AD556E-7278-4401-AFF5-21A87CFA74C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Аудит на соответствие показателя проекта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C3200936-6E13-4D38-87C0-A8AF613E841F}" type="parTrans" cxnId="{E6804CF9-FC0C-4886-BC2C-357894C88E75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8B9D205E-0A85-4AF7-93BD-5FF2EBBAA451}" type="sibTrans" cxnId="{E6804CF9-FC0C-4886-BC2C-357894C88E75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387F8974-7BB6-4445-A607-FD71C0E1E91A}">
      <dgm:prSet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Формирование «дорожной карты»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B82B9B02-6C57-4135-BAFD-F85DCB9DFEBD}" type="parTrans" cxnId="{6C225B05-967F-4BCA-91BB-E8CBE4FEFBA2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9AAA31C8-460C-488F-B981-8C36368B409D}" type="sibTrans" cxnId="{6C225B05-967F-4BCA-91BB-E8CBE4FEFBA2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650EB523-3C87-4298-AB88-26749C50F329}">
      <dgm:prSet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Программа развития ОО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BD6FDC1-2789-4861-8537-AE134112687F}" type="parTrans" cxnId="{6AFE4C33-670A-47FE-8AAD-55A3C69A8F54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44E0CB41-A22F-4155-B4BF-258FAB25B4E6}" type="sibTrans" cxnId="{6AFE4C33-670A-47FE-8AAD-55A3C69A8F54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776A3AB2-F813-443A-8366-B144D6D7CF83}">
      <dgm:prSet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</a:rPr>
            <a:t>Создание школьной команды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88690EFB-D684-4B26-8D74-CACDED2BB221}" type="parTrans" cxnId="{12E45032-1E7E-4803-96E6-8B1E99078F3F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17DD3BC8-95C7-4B69-B2CB-A5950A7AF36C}" type="sibTrans" cxnId="{12E45032-1E7E-4803-96E6-8B1E99078F3F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60A3F048-C484-46C1-9839-BF26B928F9F7}">
      <dgm:prSet custT="1"/>
      <dgm:spPr/>
      <dgm:t>
        <a:bodyPr/>
        <a:lstStyle/>
        <a:p>
          <a:r>
            <a:rPr lang="ru-RU" sz="2000" b="1" dirty="0" smtClean="0">
              <a:solidFill>
                <a:srgbClr val="666633"/>
              </a:solidFill>
              <a:latin typeface="Trebuchet MS" panose="020B0603020202020204" pitchFamily="34" charset="0"/>
            </a:rPr>
            <a:t>Согласование с Учредителем  актуализированной программы развития</a:t>
          </a:r>
          <a:endParaRPr lang="ru-RU" sz="20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32F1986C-0406-409F-A1BA-FF98BD8D49CF}" type="parTrans" cxnId="{71F66D08-BD77-482D-8057-47C32FA76137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A8C67B87-1BD8-4E14-8112-F5B9A8BCC7C1}" type="sibTrans" cxnId="{71F66D08-BD77-482D-8057-47C32FA76137}">
      <dgm:prSet/>
      <dgm:spPr/>
      <dgm:t>
        <a:bodyPr/>
        <a:lstStyle/>
        <a:p>
          <a:endParaRPr lang="ru-RU" sz="20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7186387F-6BDC-4E57-95CD-758C09C24BBE}" type="pres">
      <dgm:prSet presAssocID="{A2A24A19-937D-4B56-A65D-D12149EB6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90960-CB3E-428B-A44A-36C90ABD5434}" type="pres">
      <dgm:prSet presAssocID="{5F2E8783-6939-4B5A-A863-54F19AA558EA}" presName="parentLin" presStyleCnt="0"/>
      <dgm:spPr/>
      <dgm:t>
        <a:bodyPr/>
        <a:lstStyle/>
        <a:p>
          <a:endParaRPr lang="ru-RU"/>
        </a:p>
      </dgm:t>
    </dgm:pt>
    <dgm:pt modelId="{1F26D1D7-9D4F-475B-A417-52A8CF201CD7}" type="pres">
      <dgm:prSet presAssocID="{5F2E8783-6939-4B5A-A863-54F19AA558E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2944D83-8B53-4DC4-98EA-312097492481}" type="pres">
      <dgm:prSet presAssocID="{5F2E8783-6939-4B5A-A863-54F19AA558E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D4A2C-E8E7-491E-89F8-231EA8662B66}" type="pres">
      <dgm:prSet presAssocID="{5F2E8783-6939-4B5A-A863-54F19AA558EA}" presName="negativeSpace" presStyleCnt="0"/>
      <dgm:spPr/>
      <dgm:t>
        <a:bodyPr/>
        <a:lstStyle/>
        <a:p>
          <a:endParaRPr lang="ru-RU"/>
        </a:p>
      </dgm:t>
    </dgm:pt>
    <dgm:pt modelId="{DA06935F-0538-413A-A090-3E73D852A789}" type="pres">
      <dgm:prSet presAssocID="{5F2E8783-6939-4B5A-A863-54F19AA558E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C450B-EB56-4E62-A7A3-A715B46591D1}" type="pres">
      <dgm:prSet presAssocID="{3A46D498-8075-4146-BA5D-F6DDCE691272}" presName="spaceBetweenRectangles" presStyleCnt="0"/>
      <dgm:spPr/>
      <dgm:t>
        <a:bodyPr/>
        <a:lstStyle/>
        <a:p>
          <a:endParaRPr lang="ru-RU"/>
        </a:p>
      </dgm:t>
    </dgm:pt>
    <dgm:pt modelId="{5E983248-0FE7-4709-BF09-2F43164DCCD1}" type="pres">
      <dgm:prSet presAssocID="{776A3AB2-F813-443A-8366-B144D6D7CF83}" presName="parentLin" presStyleCnt="0"/>
      <dgm:spPr/>
      <dgm:t>
        <a:bodyPr/>
        <a:lstStyle/>
        <a:p>
          <a:endParaRPr lang="ru-RU"/>
        </a:p>
      </dgm:t>
    </dgm:pt>
    <dgm:pt modelId="{3BB8BF88-5A86-4C27-929A-3439AB882A78}" type="pres">
      <dgm:prSet presAssocID="{776A3AB2-F813-443A-8366-B144D6D7CF8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47502C9-7D9C-49BC-A8B7-B85BC48EB7F4}" type="pres">
      <dgm:prSet presAssocID="{776A3AB2-F813-443A-8366-B144D6D7CF8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CA100-F328-4DFF-9EC7-D5237A445E5D}" type="pres">
      <dgm:prSet presAssocID="{776A3AB2-F813-443A-8366-B144D6D7CF83}" presName="negativeSpace" presStyleCnt="0"/>
      <dgm:spPr/>
      <dgm:t>
        <a:bodyPr/>
        <a:lstStyle/>
        <a:p>
          <a:endParaRPr lang="ru-RU"/>
        </a:p>
      </dgm:t>
    </dgm:pt>
    <dgm:pt modelId="{8E0ED411-4CB8-4E8B-B539-46E41D376A12}" type="pres">
      <dgm:prSet presAssocID="{776A3AB2-F813-443A-8366-B144D6D7CF83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19DD-8D5E-4FC0-9601-16962D78C34D}" type="pres">
      <dgm:prSet presAssocID="{17DD3BC8-95C7-4B69-B2CB-A5950A7AF36C}" presName="spaceBetweenRectangles" presStyleCnt="0"/>
      <dgm:spPr/>
      <dgm:t>
        <a:bodyPr/>
        <a:lstStyle/>
        <a:p>
          <a:endParaRPr lang="ru-RU"/>
        </a:p>
      </dgm:t>
    </dgm:pt>
    <dgm:pt modelId="{55B178F9-54AC-4611-8CC3-D76BBD7EEE8A}" type="pres">
      <dgm:prSet presAssocID="{87AD556E-7278-4401-AFF5-21A87CFA74CB}" presName="parentLin" presStyleCnt="0"/>
      <dgm:spPr/>
      <dgm:t>
        <a:bodyPr/>
        <a:lstStyle/>
        <a:p>
          <a:endParaRPr lang="ru-RU"/>
        </a:p>
      </dgm:t>
    </dgm:pt>
    <dgm:pt modelId="{665494B3-3DC4-478E-885B-EA239CE52D5B}" type="pres">
      <dgm:prSet presAssocID="{87AD556E-7278-4401-AFF5-21A87CFA74C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09E53F6-ADAF-4933-84A0-6FAD1B8BA197}" type="pres">
      <dgm:prSet presAssocID="{87AD556E-7278-4401-AFF5-21A87CFA74C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07AE7-63C1-49E4-8A7B-AC097B64AA0F}" type="pres">
      <dgm:prSet presAssocID="{87AD556E-7278-4401-AFF5-21A87CFA74CB}" presName="negativeSpace" presStyleCnt="0"/>
      <dgm:spPr/>
      <dgm:t>
        <a:bodyPr/>
        <a:lstStyle/>
        <a:p>
          <a:endParaRPr lang="ru-RU"/>
        </a:p>
      </dgm:t>
    </dgm:pt>
    <dgm:pt modelId="{E54E34EE-8ACD-4B1D-B326-F2CA1DD6B564}" type="pres">
      <dgm:prSet presAssocID="{87AD556E-7278-4401-AFF5-21A87CFA74CB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F5F3-26FE-4F7A-8670-8C05F1B632F0}" type="pres">
      <dgm:prSet presAssocID="{8B9D205E-0A85-4AF7-93BD-5FF2EBBAA451}" presName="spaceBetweenRectangles" presStyleCnt="0"/>
      <dgm:spPr/>
      <dgm:t>
        <a:bodyPr/>
        <a:lstStyle/>
        <a:p>
          <a:endParaRPr lang="ru-RU"/>
        </a:p>
      </dgm:t>
    </dgm:pt>
    <dgm:pt modelId="{6C704624-E4D1-41C7-BA34-57E9E16EE3DF}" type="pres">
      <dgm:prSet presAssocID="{387F8974-7BB6-4445-A607-FD71C0E1E91A}" presName="parentLin" presStyleCnt="0"/>
      <dgm:spPr/>
      <dgm:t>
        <a:bodyPr/>
        <a:lstStyle/>
        <a:p>
          <a:endParaRPr lang="ru-RU"/>
        </a:p>
      </dgm:t>
    </dgm:pt>
    <dgm:pt modelId="{406B4581-95F0-4291-B89A-98BE5517B9A8}" type="pres">
      <dgm:prSet presAssocID="{387F8974-7BB6-4445-A607-FD71C0E1E91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F195446-BB5B-4F7F-B73B-48700958B7D8}" type="pres">
      <dgm:prSet presAssocID="{387F8974-7BB6-4445-A607-FD71C0E1E91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F91E-8AF9-4C55-96D1-C8278594F941}" type="pres">
      <dgm:prSet presAssocID="{387F8974-7BB6-4445-A607-FD71C0E1E91A}" presName="negativeSpace" presStyleCnt="0"/>
      <dgm:spPr/>
      <dgm:t>
        <a:bodyPr/>
        <a:lstStyle/>
        <a:p>
          <a:endParaRPr lang="ru-RU"/>
        </a:p>
      </dgm:t>
    </dgm:pt>
    <dgm:pt modelId="{6A07C89F-7D0F-439D-9335-A03352FE8D22}" type="pres">
      <dgm:prSet presAssocID="{387F8974-7BB6-4445-A607-FD71C0E1E91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2CE09-7F25-46FD-BF47-EB74386402B9}" type="pres">
      <dgm:prSet presAssocID="{9AAA31C8-460C-488F-B981-8C36368B409D}" presName="spaceBetweenRectangles" presStyleCnt="0"/>
      <dgm:spPr/>
      <dgm:t>
        <a:bodyPr/>
        <a:lstStyle/>
        <a:p>
          <a:endParaRPr lang="ru-RU"/>
        </a:p>
      </dgm:t>
    </dgm:pt>
    <dgm:pt modelId="{A47CDA30-8BF8-4F39-AD05-8BE7594F2D6E}" type="pres">
      <dgm:prSet presAssocID="{650EB523-3C87-4298-AB88-26749C50F329}" presName="parentLin" presStyleCnt="0"/>
      <dgm:spPr/>
      <dgm:t>
        <a:bodyPr/>
        <a:lstStyle/>
        <a:p>
          <a:endParaRPr lang="ru-RU"/>
        </a:p>
      </dgm:t>
    </dgm:pt>
    <dgm:pt modelId="{57E58328-D081-498B-A936-0E2431A14FAA}" type="pres">
      <dgm:prSet presAssocID="{650EB523-3C87-4298-AB88-26749C50F32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471308F-944B-40EC-8B01-AF164C0B1576}" type="pres">
      <dgm:prSet presAssocID="{650EB523-3C87-4298-AB88-26749C50F32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C58C2-79D0-440E-BECD-434FD9E565E8}" type="pres">
      <dgm:prSet presAssocID="{650EB523-3C87-4298-AB88-26749C50F329}" presName="negativeSpace" presStyleCnt="0"/>
      <dgm:spPr/>
      <dgm:t>
        <a:bodyPr/>
        <a:lstStyle/>
        <a:p>
          <a:endParaRPr lang="ru-RU"/>
        </a:p>
      </dgm:t>
    </dgm:pt>
    <dgm:pt modelId="{55F09527-9032-4320-A639-241087F6E01C}" type="pres">
      <dgm:prSet presAssocID="{650EB523-3C87-4298-AB88-26749C50F32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61FE-FA6D-4541-A824-F979DB9F4BF2}" type="pres">
      <dgm:prSet presAssocID="{44E0CB41-A22F-4155-B4BF-258FAB25B4E6}" presName="spaceBetweenRectangles" presStyleCnt="0"/>
      <dgm:spPr/>
      <dgm:t>
        <a:bodyPr/>
        <a:lstStyle/>
        <a:p>
          <a:endParaRPr lang="ru-RU"/>
        </a:p>
      </dgm:t>
    </dgm:pt>
    <dgm:pt modelId="{077017B0-ABE5-43A8-8AD7-37AEA9525F84}" type="pres">
      <dgm:prSet presAssocID="{60A3F048-C484-46C1-9839-BF26B928F9F7}" presName="parentLin" presStyleCnt="0"/>
      <dgm:spPr/>
      <dgm:t>
        <a:bodyPr/>
        <a:lstStyle/>
        <a:p>
          <a:endParaRPr lang="ru-RU"/>
        </a:p>
      </dgm:t>
    </dgm:pt>
    <dgm:pt modelId="{7010CF72-F075-4662-A361-5EE89F89CD28}" type="pres">
      <dgm:prSet presAssocID="{60A3F048-C484-46C1-9839-BF26B928F9F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C4B94E1-09FA-4318-A5C0-6C6386775F14}" type="pres">
      <dgm:prSet presAssocID="{60A3F048-C484-46C1-9839-BF26B928F9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B9DB7-38FB-4704-8868-1FB0D70E9F6D}" type="pres">
      <dgm:prSet presAssocID="{60A3F048-C484-46C1-9839-BF26B928F9F7}" presName="negativeSpace" presStyleCnt="0"/>
      <dgm:spPr/>
      <dgm:t>
        <a:bodyPr/>
        <a:lstStyle/>
        <a:p>
          <a:endParaRPr lang="ru-RU"/>
        </a:p>
      </dgm:t>
    </dgm:pt>
    <dgm:pt modelId="{65254619-6D82-4C28-A3F3-7354218EC482}" type="pres">
      <dgm:prSet presAssocID="{60A3F048-C484-46C1-9839-BF26B928F9F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26495-E162-44CB-B873-82D8D7AB7843}" type="presOf" srcId="{5F2E8783-6939-4B5A-A863-54F19AA558EA}" destId="{1F26D1D7-9D4F-475B-A417-52A8CF201CD7}" srcOrd="0" destOrd="0" presId="urn:microsoft.com/office/officeart/2005/8/layout/list1"/>
    <dgm:cxn modelId="{85BFD5EA-A610-49A2-AC0A-9172AB5E9562}" type="presOf" srcId="{87AD556E-7278-4401-AFF5-21A87CFA74CB}" destId="{B09E53F6-ADAF-4933-84A0-6FAD1B8BA197}" srcOrd="1" destOrd="0" presId="urn:microsoft.com/office/officeart/2005/8/layout/list1"/>
    <dgm:cxn modelId="{6AFE4C33-670A-47FE-8AAD-55A3C69A8F54}" srcId="{A2A24A19-937D-4B56-A65D-D12149EB68F8}" destId="{650EB523-3C87-4298-AB88-26749C50F329}" srcOrd="4" destOrd="0" parTransId="{4BD6FDC1-2789-4861-8537-AE134112687F}" sibTransId="{44E0CB41-A22F-4155-B4BF-258FAB25B4E6}"/>
    <dgm:cxn modelId="{DA43C923-0170-4851-8473-ACBB92B128EC}" type="presOf" srcId="{60A3F048-C484-46C1-9839-BF26B928F9F7}" destId="{7C4B94E1-09FA-4318-A5C0-6C6386775F14}" srcOrd="1" destOrd="0" presId="urn:microsoft.com/office/officeart/2005/8/layout/list1"/>
    <dgm:cxn modelId="{3FF4B3D3-2AF8-4BF6-A581-FC2E2C553CF9}" type="presOf" srcId="{650EB523-3C87-4298-AB88-26749C50F329}" destId="{7471308F-944B-40EC-8B01-AF164C0B1576}" srcOrd="1" destOrd="0" presId="urn:microsoft.com/office/officeart/2005/8/layout/list1"/>
    <dgm:cxn modelId="{1E0811DA-C73D-4CC7-9667-83AFCB1ED5BA}" srcId="{A2A24A19-937D-4B56-A65D-D12149EB68F8}" destId="{5F2E8783-6939-4B5A-A863-54F19AA558EA}" srcOrd="0" destOrd="0" parTransId="{DB023148-80CE-4428-8662-9E00B5E32993}" sibTransId="{3A46D498-8075-4146-BA5D-F6DDCE691272}"/>
    <dgm:cxn modelId="{D97383C8-423A-41A3-A8BA-E7F58F8EEEC6}" type="presOf" srcId="{87AD556E-7278-4401-AFF5-21A87CFA74CB}" destId="{665494B3-3DC4-478E-885B-EA239CE52D5B}" srcOrd="0" destOrd="0" presId="urn:microsoft.com/office/officeart/2005/8/layout/list1"/>
    <dgm:cxn modelId="{78A160F2-CADD-403C-87E8-AF69806ED206}" type="presOf" srcId="{776A3AB2-F813-443A-8366-B144D6D7CF83}" destId="{247502C9-7D9C-49BC-A8B7-B85BC48EB7F4}" srcOrd="1" destOrd="0" presId="urn:microsoft.com/office/officeart/2005/8/layout/list1"/>
    <dgm:cxn modelId="{12E45032-1E7E-4803-96E6-8B1E99078F3F}" srcId="{A2A24A19-937D-4B56-A65D-D12149EB68F8}" destId="{776A3AB2-F813-443A-8366-B144D6D7CF83}" srcOrd="1" destOrd="0" parTransId="{88690EFB-D684-4B26-8D74-CACDED2BB221}" sibTransId="{17DD3BC8-95C7-4B69-B2CB-A5950A7AF36C}"/>
    <dgm:cxn modelId="{FE1BD89C-0601-46C8-88BE-46EBA8CD834A}" type="presOf" srcId="{60A3F048-C484-46C1-9839-BF26B928F9F7}" destId="{7010CF72-F075-4662-A361-5EE89F89CD28}" srcOrd="0" destOrd="0" presId="urn:microsoft.com/office/officeart/2005/8/layout/list1"/>
    <dgm:cxn modelId="{BCDD154B-D764-4C32-985A-485017174FBF}" type="presOf" srcId="{387F8974-7BB6-4445-A607-FD71C0E1E91A}" destId="{406B4581-95F0-4291-B89A-98BE5517B9A8}" srcOrd="0" destOrd="0" presId="urn:microsoft.com/office/officeart/2005/8/layout/list1"/>
    <dgm:cxn modelId="{8D24750F-1F28-49B0-9F04-6CF15C41CB5A}" type="presOf" srcId="{650EB523-3C87-4298-AB88-26749C50F329}" destId="{57E58328-D081-498B-A936-0E2431A14FAA}" srcOrd="0" destOrd="0" presId="urn:microsoft.com/office/officeart/2005/8/layout/list1"/>
    <dgm:cxn modelId="{98CF0232-1A9A-403C-B067-5B816A1B1BCF}" type="presOf" srcId="{387F8974-7BB6-4445-A607-FD71C0E1E91A}" destId="{9F195446-BB5B-4F7F-B73B-48700958B7D8}" srcOrd="1" destOrd="0" presId="urn:microsoft.com/office/officeart/2005/8/layout/list1"/>
    <dgm:cxn modelId="{71F66D08-BD77-482D-8057-47C32FA76137}" srcId="{A2A24A19-937D-4B56-A65D-D12149EB68F8}" destId="{60A3F048-C484-46C1-9839-BF26B928F9F7}" srcOrd="5" destOrd="0" parTransId="{32F1986C-0406-409F-A1BA-FF98BD8D49CF}" sibTransId="{A8C67B87-1BD8-4E14-8112-F5B9A8BCC7C1}"/>
    <dgm:cxn modelId="{E6804CF9-FC0C-4886-BC2C-357894C88E75}" srcId="{A2A24A19-937D-4B56-A65D-D12149EB68F8}" destId="{87AD556E-7278-4401-AFF5-21A87CFA74CB}" srcOrd="2" destOrd="0" parTransId="{C3200936-6E13-4D38-87C0-A8AF613E841F}" sibTransId="{8B9D205E-0A85-4AF7-93BD-5FF2EBBAA451}"/>
    <dgm:cxn modelId="{0F815B02-D13E-4BC5-B239-F63BEF282531}" type="presOf" srcId="{5F2E8783-6939-4B5A-A863-54F19AA558EA}" destId="{C2944D83-8B53-4DC4-98EA-312097492481}" srcOrd="1" destOrd="0" presId="urn:microsoft.com/office/officeart/2005/8/layout/list1"/>
    <dgm:cxn modelId="{6C225B05-967F-4BCA-91BB-E8CBE4FEFBA2}" srcId="{A2A24A19-937D-4B56-A65D-D12149EB68F8}" destId="{387F8974-7BB6-4445-A607-FD71C0E1E91A}" srcOrd="3" destOrd="0" parTransId="{B82B9B02-6C57-4135-BAFD-F85DCB9DFEBD}" sibTransId="{9AAA31C8-460C-488F-B981-8C36368B409D}"/>
    <dgm:cxn modelId="{882A459C-C76C-4D03-84D2-54E70D947828}" type="presOf" srcId="{776A3AB2-F813-443A-8366-B144D6D7CF83}" destId="{3BB8BF88-5A86-4C27-929A-3439AB882A78}" srcOrd="0" destOrd="0" presId="urn:microsoft.com/office/officeart/2005/8/layout/list1"/>
    <dgm:cxn modelId="{24CFA15D-BDFC-49AD-A175-C8BB11A89A6F}" type="presOf" srcId="{A2A24A19-937D-4B56-A65D-D12149EB68F8}" destId="{7186387F-6BDC-4E57-95CD-758C09C24BBE}" srcOrd="0" destOrd="0" presId="urn:microsoft.com/office/officeart/2005/8/layout/list1"/>
    <dgm:cxn modelId="{20C90DE3-AD5C-4386-9D06-FA47B58672AB}" type="presParOf" srcId="{7186387F-6BDC-4E57-95CD-758C09C24BBE}" destId="{23090960-CB3E-428B-A44A-36C90ABD5434}" srcOrd="0" destOrd="0" presId="urn:microsoft.com/office/officeart/2005/8/layout/list1"/>
    <dgm:cxn modelId="{ED6C0F40-D9C7-4328-B0C2-D872F31FDFB6}" type="presParOf" srcId="{23090960-CB3E-428B-A44A-36C90ABD5434}" destId="{1F26D1D7-9D4F-475B-A417-52A8CF201CD7}" srcOrd="0" destOrd="0" presId="urn:microsoft.com/office/officeart/2005/8/layout/list1"/>
    <dgm:cxn modelId="{884DF83E-FB5D-4891-9DB4-619AEE39DB1E}" type="presParOf" srcId="{23090960-CB3E-428B-A44A-36C90ABD5434}" destId="{C2944D83-8B53-4DC4-98EA-312097492481}" srcOrd="1" destOrd="0" presId="urn:microsoft.com/office/officeart/2005/8/layout/list1"/>
    <dgm:cxn modelId="{85761F00-197C-42AF-94C8-B23FCAE8EBAA}" type="presParOf" srcId="{7186387F-6BDC-4E57-95CD-758C09C24BBE}" destId="{D4AD4A2C-E8E7-491E-89F8-231EA8662B66}" srcOrd="1" destOrd="0" presId="urn:microsoft.com/office/officeart/2005/8/layout/list1"/>
    <dgm:cxn modelId="{BF638E4F-494B-4532-8833-358C97B1BE36}" type="presParOf" srcId="{7186387F-6BDC-4E57-95CD-758C09C24BBE}" destId="{DA06935F-0538-413A-A090-3E73D852A789}" srcOrd="2" destOrd="0" presId="urn:microsoft.com/office/officeart/2005/8/layout/list1"/>
    <dgm:cxn modelId="{E00E50A4-87C9-4A21-9CF4-CF1DFE04696D}" type="presParOf" srcId="{7186387F-6BDC-4E57-95CD-758C09C24BBE}" destId="{6C3C450B-EB56-4E62-A7A3-A715B46591D1}" srcOrd="3" destOrd="0" presId="urn:microsoft.com/office/officeart/2005/8/layout/list1"/>
    <dgm:cxn modelId="{7E3D1B0E-E61D-4D05-AFCF-C3F96FF5E283}" type="presParOf" srcId="{7186387F-6BDC-4E57-95CD-758C09C24BBE}" destId="{5E983248-0FE7-4709-BF09-2F43164DCCD1}" srcOrd="4" destOrd="0" presId="urn:microsoft.com/office/officeart/2005/8/layout/list1"/>
    <dgm:cxn modelId="{65FD7368-A554-4CEA-B5E4-D169E07C5181}" type="presParOf" srcId="{5E983248-0FE7-4709-BF09-2F43164DCCD1}" destId="{3BB8BF88-5A86-4C27-929A-3439AB882A78}" srcOrd="0" destOrd="0" presId="urn:microsoft.com/office/officeart/2005/8/layout/list1"/>
    <dgm:cxn modelId="{2EF48238-307E-4459-8092-8B5901B4EB31}" type="presParOf" srcId="{5E983248-0FE7-4709-BF09-2F43164DCCD1}" destId="{247502C9-7D9C-49BC-A8B7-B85BC48EB7F4}" srcOrd="1" destOrd="0" presId="urn:microsoft.com/office/officeart/2005/8/layout/list1"/>
    <dgm:cxn modelId="{771F14DA-4693-432C-A6FA-20531D100FD3}" type="presParOf" srcId="{7186387F-6BDC-4E57-95CD-758C09C24BBE}" destId="{231CA100-F328-4DFF-9EC7-D5237A445E5D}" srcOrd="5" destOrd="0" presId="urn:microsoft.com/office/officeart/2005/8/layout/list1"/>
    <dgm:cxn modelId="{08F6F617-5D0C-440D-BD8B-5A6425B15932}" type="presParOf" srcId="{7186387F-6BDC-4E57-95CD-758C09C24BBE}" destId="{8E0ED411-4CB8-4E8B-B539-46E41D376A12}" srcOrd="6" destOrd="0" presId="urn:microsoft.com/office/officeart/2005/8/layout/list1"/>
    <dgm:cxn modelId="{55AB5DBA-A843-4E3A-84D2-C971606C1D0E}" type="presParOf" srcId="{7186387F-6BDC-4E57-95CD-758C09C24BBE}" destId="{81F919DD-8D5E-4FC0-9601-16962D78C34D}" srcOrd="7" destOrd="0" presId="urn:microsoft.com/office/officeart/2005/8/layout/list1"/>
    <dgm:cxn modelId="{52233BBF-6416-4D16-B29A-837C7A1BFD14}" type="presParOf" srcId="{7186387F-6BDC-4E57-95CD-758C09C24BBE}" destId="{55B178F9-54AC-4611-8CC3-D76BBD7EEE8A}" srcOrd="8" destOrd="0" presId="urn:microsoft.com/office/officeart/2005/8/layout/list1"/>
    <dgm:cxn modelId="{AB1FABFA-1655-4634-AD00-5F4ADF265BC6}" type="presParOf" srcId="{55B178F9-54AC-4611-8CC3-D76BBD7EEE8A}" destId="{665494B3-3DC4-478E-885B-EA239CE52D5B}" srcOrd="0" destOrd="0" presId="urn:microsoft.com/office/officeart/2005/8/layout/list1"/>
    <dgm:cxn modelId="{AAD4A0F7-6A13-4689-AE06-DE3F42694DD0}" type="presParOf" srcId="{55B178F9-54AC-4611-8CC3-D76BBD7EEE8A}" destId="{B09E53F6-ADAF-4933-84A0-6FAD1B8BA197}" srcOrd="1" destOrd="0" presId="urn:microsoft.com/office/officeart/2005/8/layout/list1"/>
    <dgm:cxn modelId="{B3771A1C-A1B1-4ECA-97B4-1E0B9997D5E3}" type="presParOf" srcId="{7186387F-6BDC-4E57-95CD-758C09C24BBE}" destId="{A9407AE7-63C1-49E4-8A7B-AC097B64AA0F}" srcOrd="9" destOrd="0" presId="urn:microsoft.com/office/officeart/2005/8/layout/list1"/>
    <dgm:cxn modelId="{E149DFDD-6AC6-4D01-891D-533147420106}" type="presParOf" srcId="{7186387F-6BDC-4E57-95CD-758C09C24BBE}" destId="{E54E34EE-8ACD-4B1D-B326-F2CA1DD6B564}" srcOrd="10" destOrd="0" presId="urn:microsoft.com/office/officeart/2005/8/layout/list1"/>
    <dgm:cxn modelId="{27F3ADE3-503F-4C49-AA0A-13B02768BE61}" type="presParOf" srcId="{7186387F-6BDC-4E57-95CD-758C09C24BBE}" destId="{18FDF5F3-26FE-4F7A-8670-8C05F1B632F0}" srcOrd="11" destOrd="0" presId="urn:microsoft.com/office/officeart/2005/8/layout/list1"/>
    <dgm:cxn modelId="{C0CD4A47-644C-4317-AF55-7677FEDC1A6A}" type="presParOf" srcId="{7186387F-6BDC-4E57-95CD-758C09C24BBE}" destId="{6C704624-E4D1-41C7-BA34-57E9E16EE3DF}" srcOrd="12" destOrd="0" presId="urn:microsoft.com/office/officeart/2005/8/layout/list1"/>
    <dgm:cxn modelId="{B2B7B9AA-4D57-4C12-98A9-FC3A9B7FF34F}" type="presParOf" srcId="{6C704624-E4D1-41C7-BA34-57E9E16EE3DF}" destId="{406B4581-95F0-4291-B89A-98BE5517B9A8}" srcOrd="0" destOrd="0" presId="urn:microsoft.com/office/officeart/2005/8/layout/list1"/>
    <dgm:cxn modelId="{6CFA3854-19C5-4DC0-AB86-4992AB37523A}" type="presParOf" srcId="{6C704624-E4D1-41C7-BA34-57E9E16EE3DF}" destId="{9F195446-BB5B-4F7F-B73B-48700958B7D8}" srcOrd="1" destOrd="0" presId="urn:microsoft.com/office/officeart/2005/8/layout/list1"/>
    <dgm:cxn modelId="{9AC37F6A-3484-4918-B16C-433C5D83E3A9}" type="presParOf" srcId="{7186387F-6BDC-4E57-95CD-758C09C24BBE}" destId="{AB2EF91E-8AF9-4C55-96D1-C8278594F941}" srcOrd="13" destOrd="0" presId="urn:microsoft.com/office/officeart/2005/8/layout/list1"/>
    <dgm:cxn modelId="{1322F4D1-C2A2-4D1A-AFC1-87191CD777CF}" type="presParOf" srcId="{7186387F-6BDC-4E57-95CD-758C09C24BBE}" destId="{6A07C89F-7D0F-439D-9335-A03352FE8D22}" srcOrd="14" destOrd="0" presId="urn:microsoft.com/office/officeart/2005/8/layout/list1"/>
    <dgm:cxn modelId="{0D6FEAEF-49F5-4D7F-960E-C1D8CF308B54}" type="presParOf" srcId="{7186387F-6BDC-4E57-95CD-758C09C24BBE}" destId="{82B2CE09-7F25-46FD-BF47-EB74386402B9}" srcOrd="15" destOrd="0" presId="urn:microsoft.com/office/officeart/2005/8/layout/list1"/>
    <dgm:cxn modelId="{9C8C67E2-F2AB-4865-BF06-6F4475DAF355}" type="presParOf" srcId="{7186387F-6BDC-4E57-95CD-758C09C24BBE}" destId="{A47CDA30-8BF8-4F39-AD05-8BE7594F2D6E}" srcOrd="16" destOrd="0" presId="urn:microsoft.com/office/officeart/2005/8/layout/list1"/>
    <dgm:cxn modelId="{57C92DB4-91C8-4CCB-92B0-3BE361C9AD18}" type="presParOf" srcId="{A47CDA30-8BF8-4F39-AD05-8BE7594F2D6E}" destId="{57E58328-D081-498B-A936-0E2431A14FAA}" srcOrd="0" destOrd="0" presId="urn:microsoft.com/office/officeart/2005/8/layout/list1"/>
    <dgm:cxn modelId="{C0B16C64-C565-4407-8C98-033421EE8709}" type="presParOf" srcId="{A47CDA30-8BF8-4F39-AD05-8BE7594F2D6E}" destId="{7471308F-944B-40EC-8B01-AF164C0B1576}" srcOrd="1" destOrd="0" presId="urn:microsoft.com/office/officeart/2005/8/layout/list1"/>
    <dgm:cxn modelId="{453B9D74-C48B-4DB1-8570-C66AC1E6E057}" type="presParOf" srcId="{7186387F-6BDC-4E57-95CD-758C09C24BBE}" destId="{E38C58C2-79D0-440E-BECD-434FD9E565E8}" srcOrd="17" destOrd="0" presId="urn:microsoft.com/office/officeart/2005/8/layout/list1"/>
    <dgm:cxn modelId="{0DF8F3C6-3804-49D6-8985-F84DC48DEC58}" type="presParOf" srcId="{7186387F-6BDC-4E57-95CD-758C09C24BBE}" destId="{55F09527-9032-4320-A639-241087F6E01C}" srcOrd="18" destOrd="0" presId="urn:microsoft.com/office/officeart/2005/8/layout/list1"/>
    <dgm:cxn modelId="{086A3934-982A-4C3B-8295-75CAF774EBAB}" type="presParOf" srcId="{7186387F-6BDC-4E57-95CD-758C09C24BBE}" destId="{78C361FE-FA6D-4541-A824-F979DB9F4BF2}" srcOrd="19" destOrd="0" presId="urn:microsoft.com/office/officeart/2005/8/layout/list1"/>
    <dgm:cxn modelId="{2F648827-5020-4AD8-BA35-9A2EA433914B}" type="presParOf" srcId="{7186387F-6BDC-4E57-95CD-758C09C24BBE}" destId="{077017B0-ABE5-43A8-8AD7-37AEA9525F84}" srcOrd="20" destOrd="0" presId="urn:microsoft.com/office/officeart/2005/8/layout/list1"/>
    <dgm:cxn modelId="{4E678D69-623F-43E0-8EB8-31EE80B838B7}" type="presParOf" srcId="{077017B0-ABE5-43A8-8AD7-37AEA9525F84}" destId="{7010CF72-F075-4662-A361-5EE89F89CD28}" srcOrd="0" destOrd="0" presId="urn:microsoft.com/office/officeart/2005/8/layout/list1"/>
    <dgm:cxn modelId="{21A9B007-7933-4B7B-B06D-FB8372AE36F9}" type="presParOf" srcId="{077017B0-ABE5-43A8-8AD7-37AEA9525F84}" destId="{7C4B94E1-09FA-4318-A5C0-6C6386775F14}" srcOrd="1" destOrd="0" presId="urn:microsoft.com/office/officeart/2005/8/layout/list1"/>
    <dgm:cxn modelId="{E41D0AC5-B16B-4A02-B0F1-A0D8F7282AA0}" type="presParOf" srcId="{7186387F-6BDC-4E57-95CD-758C09C24BBE}" destId="{0A5B9DB7-38FB-4704-8868-1FB0D70E9F6D}" srcOrd="21" destOrd="0" presId="urn:microsoft.com/office/officeart/2005/8/layout/list1"/>
    <dgm:cxn modelId="{D4081466-C805-4F5A-9337-C41C7BB2106C}" type="presParOf" srcId="{7186387F-6BDC-4E57-95CD-758C09C24BBE}" destId="{65254619-6D82-4C28-A3F3-7354218EC48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24A19-937D-4B56-A65D-D12149EB68F8}" type="doc">
      <dgm:prSet loTypeId="urn:microsoft.com/office/officeart/2005/8/layout/list1" loCatId="list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F2E8783-6939-4B5A-A863-54F19AA558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ПАСПОРТ ПРОГРАММЫ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/>
    </dgm:pt>
    <dgm:pt modelId="{DB023148-80CE-4428-8662-9E00B5E32993}" type="parTrans" cxnId="{1E0811DA-C73D-4CC7-9667-83AFCB1ED5BA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3A46D498-8075-4146-BA5D-F6DDCE691272}" type="sibTrans" cxnId="{1E0811DA-C73D-4CC7-9667-83AFCB1ED5BA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87AD556E-7278-4401-AFF5-21A87CFA74C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ПРОБЛЕМНО-ОРИЕНТИРОВАННЫЙ АНАЛИЗ ТЕКУЩЕГО СОСТОЯНИЯ И РЕЗУЛЬТАТЫ САМОДИАГНОСТИКИ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C3200936-6E13-4D38-87C0-A8AF613E841F}" type="parTrans" cxnId="{E6804CF9-FC0C-4886-BC2C-357894C88E75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8B9D205E-0A85-4AF7-93BD-5FF2EBBAA451}" type="sibTrans" cxnId="{E6804CF9-FC0C-4886-BC2C-357894C88E75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387F8974-7BB6-4445-A607-FD71C0E1E91A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КОНЦЕПЦИЯ ПРОГРАММЫ РАЗВИТИЯ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82B9B02-6C57-4135-BAFD-F85DCB9DFEBD}" type="parTrans" cxnId="{6C225B05-967F-4BCA-91BB-E8CBE4FEFBA2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9AAA31C8-460C-488F-B981-8C36368B409D}" type="sibTrans" cxnId="{6C225B05-967F-4BCA-91BB-E8CBE4FEFBA2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650EB523-3C87-4298-AB88-26749C50F329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МОДЕЛЬ ОРГАНИЗАЦИИ ОБРАЗОВАТЕЛЬНОГО ПРОЦЕССА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4BD6FDC1-2789-4861-8537-AE134112687F}" type="parTrans" cxnId="{6AFE4C33-670A-47FE-8AAD-55A3C69A8F54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44E0CB41-A22F-4155-B4BF-258FAB25B4E6}" type="sibTrans" cxnId="{6AFE4C33-670A-47FE-8AAD-55A3C69A8F54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gm:t>
    </dgm:pt>
    <dgm:pt modelId="{776A3AB2-F813-443A-8366-B144D6D7CF83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ИНФОРМАЦИОННАЯ СПРАВКА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88690EFB-D684-4B26-8D74-CACDED2BB221}" type="parTrans" cxnId="{12E45032-1E7E-4803-96E6-8B1E99078F3F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17DD3BC8-95C7-4B69-B2CB-A5950A7AF36C}" type="sibTrans" cxnId="{12E45032-1E7E-4803-96E6-8B1E99078F3F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60A3F048-C484-46C1-9839-BF26B928F9F7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МОДЕЛЬ УПРАВЛЕНИЯ ШКОЛОЙ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32F1986C-0406-409F-A1BA-FF98BD8D49CF}" type="parTrans" cxnId="{71F66D08-BD77-482D-8057-47C32FA76137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A8C67B87-1BD8-4E14-8112-F5B9A8BCC7C1}" type="sibTrans" cxnId="{71F66D08-BD77-482D-8057-47C32FA76137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13E06FA2-A500-479B-9CAB-3735A8A44A20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ИНФОРМАЦИОННОЕ ОБЕСПЕЧЕНИЕ РАЗВИТИЯ ШКОЛЫ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91558722-3D71-48F7-9E05-EEE8532B0950}" type="parTrans" cxnId="{8EB5462B-7325-4DEE-AC9E-758AFBF96719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A27250F2-5010-4611-B247-55890766A1E5}" type="sibTrans" cxnId="{8EB5462B-7325-4DEE-AC9E-758AFBF96719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9605E8C6-1442-4D33-87C4-8AABB3D11F11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РЕСУРСНОЕ ОБЕСПЕЧЕНИЕ РЕАЛИЗАЦИИ ПРОГРАММЫ РАЗВИТИЯ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5A558847-755B-45F5-B74B-1A65917C5710}" type="parTrans" cxnId="{6E7906D1-34F5-44BA-BDA8-264B46D0F1BC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50D5D9C1-83B7-467A-8C1E-CD5BC891F28B}" type="sibTrans" cxnId="{6E7906D1-34F5-44BA-BDA8-264B46D0F1BC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E96EB1B2-F4C4-4244-B089-E19C09CBBFA9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ОЖИДАЕМЫЕ РЕЗУЛЬТАТЫ РЕАЛИЗАЦИИ ПРОГРАММЫ РАЗВИТИЯ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75ABC26C-B66E-40DF-AA46-53ABEB7F3C88}" type="parTrans" cxnId="{89C0C500-CC9A-4DB3-86B2-FB94D77F5876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FCF97E62-D4AB-4E08-B7DE-291FDDE714DD}" type="sibTrans" cxnId="{89C0C500-CC9A-4DB3-86B2-FB94D77F5876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AD6B74CC-A822-4AB6-8468-2F3E35C4D5B8}">
      <dgm:prSet custT="1"/>
      <dgm:spPr/>
      <dgm:t>
        <a:bodyPr/>
        <a:lstStyle/>
        <a:p>
          <a:r>
            <a:rPr lang="ru-RU" sz="1600" b="1" dirty="0" smtClean="0">
              <a:solidFill>
                <a:srgbClr val="666633"/>
              </a:solidFill>
              <a:latin typeface="Trebuchet MS" panose="020B0603020202020204" pitchFamily="34" charset="0"/>
            </a:rPr>
            <a:t>ДОРОЖНАЯ КАРТА РЕАЛИЗАЦИИ ПРОГРАММЫ РАЗВИТИЯ</a:t>
          </a:r>
          <a:endParaRPr lang="ru-RU" sz="1600" b="1" dirty="0">
            <a:solidFill>
              <a:srgbClr val="666633"/>
            </a:solidFill>
            <a:latin typeface="Trebuchet MS" panose="020B0603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CD5C7C1B-1742-4226-9218-672E7B88C809}" type="parTrans" cxnId="{36DEBB90-3E8B-4DFD-A07B-580B814626D2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1EC124FB-AE72-4BC2-A207-E4AC931F4822}" type="sibTrans" cxnId="{36DEBB90-3E8B-4DFD-A07B-580B814626D2}">
      <dgm:prSet/>
      <dgm:spPr/>
      <dgm:t>
        <a:bodyPr/>
        <a:lstStyle/>
        <a:p>
          <a:endParaRPr lang="ru-RU" sz="1600" b="1">
            <a:solidFill>
              <a:srgbClr val="666633"/>
            </a:solidFill>
            <a:latin typeface="Trebuchet MS" panose="020B0603020202020204" pitchFamily="34" charset="0"/>
          </a:endParaRPr>
        </a:p>
      </dgm:t>
    </dgm:pt>
    <dgm:pt modelId="{7186387F-6BDC-4E57-95CD-758C09C24BBE}" type="pres">
      <dgm:prSet presAssocID="{A2A24A19-937D-4B56-A65D-D12149EB6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90960-CB3E-428B-A44A-36C90ABD5434}" type="pres">
      <dgm:prSet presAssocID="{5F2E8783-6939-4B5A-A863-54F19AA558EA}" presName="parentLin" presStyleCnt="0"/>
      <dgm:spPr/>
      <dgm:t>
        <a:bodyPr/>
        <a:lstStyle/>
        <a:p>
          <a:endParaRPr lang="ru-RU"/>
        </a:p>
      </dgm:t>
    </dgm:pt>
    <dgm:pt modelId="{1F26D1D7-9D4F-475B-A417-52A8CF201CD7}" type="pres">
      <dgm:prSet presAssocID="{5F2E8783-6939-4B5A-A863-54F19AA558EA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2944D83-8B53-4DC4-98EA-312097492481}" type="pres">
      <dgm:prSet presAssocID="{5F2E8783-6939-4B5A-A863-54F19AA558EA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D4A2C-E8E7-491E-89F8-231EA8662B66}" type="pres">
      <dgm:prSet presAssocID="{5F2E8783-6939-4B5A-A863-54F19AA558EA}" presName="negativeSpace" presStyleCnt="0"/>
      <dgm:spPr/>
      <dgm:t>
        <a:bodyPr/>
        <a:lstStyle/>
        <a:p>
          <a:endParaRPr lang="ru-RU"/>
        </a:p>
      </dgm:t>
    </dgm:pt>
    <dgm:pt modelId="{DA06935F-0538-413A-A090-3E73D852A789}" type="pres">
      <dgm:prSet presAssocID="{5F2E8783-6939-4B5A-A863-54F19AA558EA}" presName="childText" presStyleLbl="conF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C450B-EB56-4E62-A7A3-A715B46591D1}" type="pres">
      <dgm:prSet presAssocID="{3A46D498-8075-4146-BA5D-F6DDCE691272}" presName="spaceBetweenRectangles" presStyleCnt="0"/>
      <dgm:spPr/>
      <dgm:t>
        <a:bodyPr/>
        <a:lstStyle/>
        <a:p>
          <a:endParaRPr lang="ru-RU"/>
        </a:p>
      </dgm:t>
    </dgm:pt>
    <dgm:pt modelId="{5E983248-0FE7-4709-BF09-2F43164DCCD1}" type="pres">
      <dgm:prSet presAssocID="{776A3AB2-F813-443A-8366-B144D6D7CF83}" presName="parentLin" presStyleCnt="0"/>
      <dgm:spPr/>
      <dgm:t>
        <a:bodyPr/>
        <a:lstStyle/>
        <a:p>
          <a:endParaRPr lang="ru-RU"/>
        </a:p>
      </dgm:t>
    </dgm:pt>
    <dgm:pt modelId="{3BB8BF88-5A86-4C27-929A-3439AB882A78}" type="pres">
      <dgm:prSet presAssocID="{776A3AB2-F813-443A-8366-B144D6D7CF83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247502C9-7D9C-49BC-A8B7-B85BC48EB7F4}" type="pres">
      <dgm:prSet presAssocID="{776A3AB2-F813-443A-8366-B144D6D7CF8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CA100-F328-4DFF-9EC7-D5237A445E5D}" type="pres">
      <dgm:prSet presAssocID="{776A3AB2-F813-443A-8366-B144D6D7CF83}" presName="negativeSpace" presStyleCnt="0"/>
      <dgm:spPr/>
      <dgm:t>
        <a:bodyPr/>
        <a:lstStyle/>
        <a:p>
          <a:endParaRPr lang="ru-RU"/>
        </a:p>
      </dgm:t>
    </dgm:pt>
    <dgm:pt modelId="{8E0ED411-4CB8-4E8B-B539-46E41D376A12}" type="pres">
      <dgm:prSet presAssocID="{776A3AB2-F813-443A-8366-B144D6D7CF83}" presName="childText" presStyleLbl="conF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19DD-8D5E-4FC0-9601-16962D78C34D}" type="pres">
      <dgm:prSet presAssocID="{17DD3BC8-95C7-4B69-B2CB-A5950A7AF36C}" presName="spaceBetweenRectangles" presStyleCnt="0"/>
      <dgm:spPr/>
      <dgm:t>
        <a:bodyPr/>
        <a:lstStyle/>
        <a:p>
          <a:endParaRPr lang="ru-RU"/>
        </a:p>
      </dgm:t>
    </dgm:pt>
    <dgm:pt modelId="{55B178F9-54AC-4611-8CC3-D76BBD7EEE8A}" type="pres">
      <dgm:prSet presAssocID="{87AD556E-7278-4401-AFF5-21A87CFA74CB}" presName="parentLin" presStyleCnt="0"/>
      <dgm:spPr/>
      <dgm:t>
        <a:bodyPr/>
        <a:lstStyle/>
        <a:p>
          <a:endParaRPr lang="ru-RU"/>
        </a:p>
      </dgm:t>
    </dgm:pt>
    <dgm:pt modelId="{665494B3-3DC4-478E-885B-EA239CE52D5B}" type="pres">
      <dgm:prSet presAssocID="{87AD556E-7278-4401-AFF5-21A87CFA74CB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B09E53F6-ADAF-4933-84A0-6FAD1B8BA197}" type="pres">
      <dgm:prSet presAssocID="{87AD556E-7278-4401-AFF5-21A87CFA74CB}" presName="parentText" presStyleLbl="node1" presStyleIdx="2" presStyleCnt="10" custLinFactNeighborX="-1590" custLinFactNeighborY="-4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07AE7-63C1-49E4-8A7B-AC097B64AA0F}" type="pres">
      <dgm:prSet presAssocID="{87AD556E-7278-4401-AFF5-21A87CFA74CB}" presName="negativeSpace" presStyleCnt="0"/>
      <dgm:spPr/>
      <dgm:t>
        <a:bodyPr/>
        <a:lstStyle/>
        <a:p>
          <a:endParaRPr lang="ru-RU"/>
        </a:p>
      </dgm:t>
    </dgm:pt>
    <dgm:pt modelId="{E54E34EE-8ACD-4B1D-B326-F2CA1DD6B564}" type="pres">
      <dgm:prSet presAssocID="{87AD556E-7278-4401-AFF5-21A87CFA74CB}" presName="childText" presStyleLbl="conF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DF5F3-26FE-4F7A-8670-8C05F1B632F0}" type="pres">
      <dgm:prSet presAssocID="{8B9D205E-0A85-4AF7-93BD-5FF2EBBAA451}" presName="spaceBetweenRectangles" presStyleCnt="0"/>
      <dgm:spPr/>
      <dgm:t>
        <a:bodyPr/>
        <a:lstStyle/>
        <a:p>
          <a:endParaRPr lang="ru-RU"/>
        </a:p>
      </dgm:t>
    </dgm:pt>
    <dgm:pt modelId="{6C704624-E4D1-41C7-BA34-57E9E16EE3DF}" type="pres">
      <dgm:prSet presAssocID="{387F8974-7BB6-4445-A607-FD71C0E1E91A}" presName="parentLin" presStyleCnt="0"/>
      <dgm:spPr/>
      <dgm:t>
        <a:bodyPr/>
        <a:lstStyle/>
        <a:p>
          <a:endParaRPr lang="ru-RU"/>
        </a:p>
      </dgm:t>
    </dgm:pt>
    <dgm:pt modelId="{406B4581-95F0-4291-B89A-98BE5517B9A8}" type="pres">
      <dgm:prSet presAssocID="{387F8974-7BB6-4445-A607-FD71C0E1E91A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9F195446-BB5B-4F7F-B73B-48700958B7D8}" type="pres">
      <dgm:prSet presAssocID="{387F8974-7BB6-4445-A607-FD71C0E1E91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F91E-8AF9-4C55-96D1-C8278594F941}" type="pres">
      <dgm:prSet presAssocID="{387F8974-7BB6-4445-A607-FD71C0E1E91A}" presName="negativeSpace" presStyleCnt="0"/>
      <dgm:spPr/>
      <dgm:t>
        <a:bodyPr/>
        <a:lstStyle/>
        <a:p>
          <a:endParaRPr lang="ru-RU"/>
        </a:p>
      </dgm:t>
    </dgm:pt>
    <dgm:pt modelId="{6A07C89F-7D0F-439D-9335-A03352FE8D22}" type="pres">
      <dgm:prSet presAssocID="{387F8974-7BB6-4445-A607-FD71C0E1E91A}" presName="childText" presStyleLbl="conFgAcc1" presStyleIdx="3" presStyleCnt="10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2CE09-7F25-46FD-BF47-EB74386402B9}" type="pres">
      <dgm:prSet presAssocID="{9AAA31C8-460C-488F-B981-8C36368B409D}" presName="spaceBetweenRectangles" presStyleCnt="0"/>
      <dgm:spPr/>
      <dgm:t>
        <a:bodyPr/>
        <a:lstStyle/>
        <a:p>
          <a:endParaRPr lang="ru-RU"/>
        </a:p>
      </dgm:t>
    </dgm:pt>
    <dgm:pt modelId="{A47CDA30-8BF8-4F39-AD05-8BE7594F2D6E}" type="pres">
      <dgm:prSet presAssocID="{650EB523-3C87-4298-AB88-26749C50F329}" presName="parentLin" presStyleCnt="0"/>
      <dgm:spPr/>
      <dgm:t>
        <a:bodyPr/>
        <a:lstStyle/>
        <a:p>
          <a:endParaRPr lang="ru-RU"/>
        </a:p>
      </dgm:t>
    </dgm:pt>
    <dgm:pt modelId="{57E58328-D081-498B-A936-0E2431A14FAA}" type="pres">
      <dgm:prSet presAssocID="{650EB523-3C87-4298-AB88-26749C50F329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7471308F-944B-40EC-8B01-AF164C0B1576}" type="pres">
      <dgm:prSet presAssocID="{650EB523-3C87-4298-AB88-26749C50F329}" presName="parentText" presStyleLbl="node1" presStyleIdx="4" presStyleCnt="10" custLinFactNeighborX="10195" custLinFactNeighborY="1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C58C2-79D0-440E-BECD-434FD9E565E8}" type="pres">
      <dgm:prSet presAssocID="{650EB523-3C87-4298-AB88-26749C50F329}" presName="negativeSpace" presStyleCnt="0"/>
      <dgm:spPr/>
      <dgm:t>
        <a:bodyPr/>
        <a:lstStyle/>
        <a:p>
          <a:endParaRPr lang="ru-RU"/>
        </a:p>
      </dgm:t>
    </dgm:pt>
    <dgm:pt modelId="{55F09527-9032-4320-A639-241087F6E01C}" type="pres">
      <dgm:prSet presAssocID="{650EB523-3C87-4298-AB88-26749C50F329}" presName="childText" presStyleLbl="conF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361FE-FA6D-4541-A824-F979DB9F4BF2}" type="pres">
      <dgm:prSet presAssocID="{44E0CB41-A22F-4155-B4BF-258FAB25B4E6}" presName="spaceBetweenRectangles" presStyleCnt="0"/>
      <dgm:spPr/>
      <dgm:t>
        <a:bodyPr/>
        <a:lstStyle/>
        <a:p>
          <a:endParaRPr lang="ru-RU"/>
        </a:p>
      </dgm:t>
    </dgm:pt>
    <dgm:pt modelId="{077017B0-ABE5-43A8-8AD7-37AEA9525F84}" type="pres">
      <dgm:prSet presAssocID="{60A3F048-C484-46C1-9839-BF26B928F9F7}" presName="parentLin" presStyleCnt="0"/>
      <dgm:spPr/>
      <dgm:t>
        <a:bodyPr/>
        <a:lstStyle/>
        <a:p>
          <a:endParaRPr lang="ru-RU"/>
        </a:p>
      </dgm:t>
    </dgm:pt>
    <dgm:pt modelId="{7010CF72-F075-4662-A361-5EE89F89CD28}" type="pres">
      <dgm:prSet presAssocID="{60A3F048-C484-46C1-9839-BF26B928F9F7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7C4B94E1-09FA-4318-A5C0-6C6386775F14}" type="pres">
      <dgm:prSet presAssocID="{60A3F048-C484-46C1-9839-BF26B928F9F7}" presName="parentText" presStyleLbl="node1" presStyleIdx="5" presStyleCnt="10" custLinFactNeighborX="10195" custLinFactNeighborY="-1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B9DB7-38FB-4704-8868-1FB0D70E9F6D}" type="pres">
      <dgm:prSet presAssocID="{60A3F048-C484-46C1-9839-BF26B928F9F7}" presName="negativeSpace" presStyleCnt="0"/>
      <dgm:spPr/>
      <dgm:t>
        <a:bodyPr/>
        <a:lstStyle/>
        <a:p>
          <a:endParaRPr lang="ru-RU"/>
        </a:p>
      </dgm:t>
    </dgm:pt>
    <dgm:pt modelId="{65254619-6D82-4C28-A3F3-7354218EC482}" type="pres">
      <dgm:prSet presAssocID="{60A3F048-C484-46C1-9839-BF26B928F9F7}" presName="childText" presStyleLbl="conF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90DC-E07F-410E-A865-5D2A43AACEDD}" type="pres">
      <dgm:prSet presAssocID="{A8C67B87-1BD8-4E14-8112-F5B9A8BCC7C1}" presName="spaceBetweenRectangles" presStyleCnt="0"/>
      <dgm:spPr/>
    </dgm:pt>
    <dgm:pt modelId="{F3E07395-77D4-4C3C-BEA3-25BA5FC11F08}" type="pres">
      <dgm:prSet presAssocID="{13E06FA2-A500-479B-9CAB-3735A8A44A20}" presName="parentLin" presStyleCnt="0"/>
      <dgm:spPr/>
    </dgm:pt>
    <dgm:pt modelId="{7A8B83F6-86D6-4631-9E91-FF854D4C8405}" type="pres">
      <dgm:prSet presAssocID="{13E06FA2-A500-479B-9CAB-3735A8A44A20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3F6D4BE2-BEBE-49BD-A06D-FD36033DB592}" type="pres">
      <dgm:prSet presAssocID="{13E06FA2-A500-479B-9CAB-3735A8A44A20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32C9D-6BAA-458E-A9ED-625BA42949E3}" type="pres">
      <dgm:prSet presAssocID="{13E06FA2-A500-479B-9CAB-3735A8A44A20}" presName="negativeSpace" presStyleCnt="0"/>
      <dgm:spPr/>
    </dgm:pt>
    <dgm:pt modelId="{442CAC04-C3EC-4F3B-9451-1EF988D3293B}" type="pres">
      <dgm:prSet presAssocID="{13E06FA2-A500-479B-9CAB-3735A8A44A20}" presName="childText" presStyleLbl="conFgAcc1" presStyleIdx="6" presStyleCnt="10">
        <dgm:presLayoutVars>
          <dgm:bulletEnabled val="1"/>
        </dgm:presLayoutVars>
      </dgm:prSet>
      <dgm:spPr/>
    </dgm:pt>
    <dgm:pt modelId="{B4465596-B87F-4828-876E-C5F2844B08CF}" type="pres">
      <dgm:prSet presAssocID="{A27250F2-5010-4611-B247-55890766A1E5}" presName="spaceBetweenRectangles" presStyleCnt="0"/>
      <dgm:spPr/>
    </dgm:pt>
    <dgm:pt modelId="{B6F53380-1206-435E-81FD-09AC0DFB49AF}" type="pres">
      <dgm:prSet presAssocID="{9605E8C6-1442-4D33-87C4-8AABB3D11F11}" presName="parentLin" presStyleCnt="0"/>
      <dgm:spPr/>
    </dgm:pt>
    <dgm:pt modelId="{BD8A4A78-9CE7-4BEE-B410-BBA27F36480C}" type="pres">
      <dgm:prSet presAssocID="{9605E8C6-1442-4D33-87C4-8AABB3D11F11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898CC704-4364-45AF-A7C6-C82E297C6B08}" type="pres">
      <dgm:prSet presAssocID="{9605E8C6-1442-4D33-87C4-8AABB3D11F11}" presName="parentText" presStyleLbl="node1" presStyleIdx="7" presStyleCnt="10" custLinFactNeighborX="-3179" custLinFactNeighborY="1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4D2CC-5F22-447C-BB61-76AF90A6A6FC}" type="pres">
      <dgm:prSet presAssocID="{9605E8C6-1442-4D33-87C4-8AABB3D11F11}" presName="negativeSpace" presStyleCnt="0"/>
      <dgm:spPr/>
    </dgm:pt>
    <dgm:pt modelId="{72DD9EF0-E6AC-42DA-AFDE-B9BC85438EA5}" type="pres">
      <dgm:prSet presAssocID="{9605E8C6-1442-4D33-87C4-8AABB3D11F11}" presName="childText" presStyleLbl="conFgAcc1" presStyleIdx="7" presStyleCnt="10">
        <dgm:presLayoutVars>
          <dgm:bulletEnabled val="1"/>
        </dgm:presLayoutVars>
      </dgm:prSet>
      <dgm:spPr/>
    </dgm:pt>
    <dgm:pt modelId="{A96F0223-3473-4D3A-BAA9-C83209DF15AA}" type="pres">
      <dgm:prSet presAssocID="{50D5D9C1-83B7-467A-8C1E-CD5BC891F28B}" presName="spaceBetweenRectangles" presStyleCnt="0"/>
      <dgm:spPr/>
    </dgm:pt>
    <dgm:pt modelId="{4C51AE1E-1AA5-4F90-8F47-D0A6EA603B99}" type="pres">
      <dgm:prSet presAssocID="{E96EB1B2-F4C4-4244-B089-E19C09CBBFA9}" presName="parentLin" presStyleCnt="0"/>
      <dgm:spPr/>
    </dgm:pt>
    <dgm:pt modelId="{21149D10-2916-433F-A6AA-392141903FDB}" type="pres">
      <dgm:prSet presAssocID="{E96EB1B2-F4C4-4244-B089-E19C09CBBFA9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A78FD063-0889-49D1-98AE-526A7493A24D}" type="pres">
      <dgm:prSet presAssocID="{E96EB1B2-F4C4-4244-B089-E19C09CBBFA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3E196-751E-4300-AF2F-0958A4EFD664}" type="pres">
      <dgm:prSet presAssocID="{E96EB1B2-F4C4-4244-B089-E19C09CBBFA9}" presName="negativeSpace" presStyleCnt="0"/>
      <dgm:spPr/>
    </dgm:pt>
    <dgm:pt modelId="{DBC323EF-82F1-4A78-A810-682A0F562469}" type="pres">
      <dgm:prSet presAssocID="{E96EB1B2-F4C4-4244-B089-E19C09CBBFA9}" presName="childText" presStyleLbl="conFgAcc1" presStyleIdx="8" presStyleCnt="10">
        <dgm:presLayoutVars>
          <dgm:bulletEnabled val="1"/>
        </dgm:presLayoutVars>
      </dgm:prSet>
      <dgm:spPr/>
    </dgm:pt>
    <dgm:pt modelId="{5DC907AB-C4D7-49B1-B7C9-8D3F5CD92724}" type="pres">
      <dgm:prSet presAssocID="{FCF97E62-D4AB-4E08-B7DE-291FDDE714DD}" presName="spaceBetweenRectangles" presStyleCnt="0"/>
      <dgm:spPr/>
    </dgm:pt>
    <dgm:pt modelId="{8B75CB12-87BB-43FA-B9FD-1661B5827001}" type="pres">
      <dgm:prSet presAssocID="{AD6B74CC-A822-4AB6-8468-2F3E35C4D5B8}" presName="parentLin" presStyleCnt="0"/>
      <dgm:spPr/>
    </dgm:pt>
    <dgm:pt modelId="{9BCCC412-20FB-4B73-8F59-13813672A7E6}" type="pres">
      <dgm:prSet presAssocID="{AD6B74CC-A822-4AB6-8468-2F3E35C4D5B8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153E0131-0246-4A2B-9908-A29009B69C75}" type="pres">
      <dgm:prSet presAssocID="{AD6B74CC-A822-4AB6-8468-2F3E35C4D5B8}" presName="parentText" presStyleLbl="node1" presStyleIdx="9" presStyleCnt="10" custLinFactNeighborX="5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ABB6-022F-426A-A310-6D7E086062E3}" type="pres">
      <dgm:prSet presAssocID="{AD6B74CC-A822-4AB6-8468-2F3E35C4D5B8}" presName="negativeSpace" presStyleCnt="0"/>
      <dgm:spPr/>
    </dgm:pt>
    <dgm:pt modelId="{69CD6468-56CE-4010-85AC-CD27A137E1E6}" type="pres">
      <dgm:prSet presAssocID="{AD6B74CC-A822-4AB6-8468-2F3E35C4D5B8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F9CB4AD0-5A9E-4FA6-89F9-27E84753555E}" type="presOf" srcId="{776A3AB2-F813-443A-8366-B144D6D7CF83}" destId="{247502C9-7D9C-49BC-A8B7-B85BC48EB7F4}" srcOrd="1" destOrd="0" presId="urn:microsoft.com/office/officeart/2005/8/layout/list1"/>
    <dgm:cxn modelId="{12E45032-1E7E-4803-96E6-8B1E99078F3F}" srcId="{A2A24A19-937D-4B56-A65D-D12149EB68F8}" destId="{776A3AB2-F813-443A-8366-B144D6D7CF83}" srcOrd="1" destOrd="0" parTransId="{88690EFB-D684-4B26-8D74-CACDED2BB221}" sibTransId="{17DD3BC8-95C7-4B69-B2CB-A5950A7AF36C}"/>
    <dgm:cxn modelId="{1ED70C41-D5D0-43E0-86A9-0A74433C9773}" type="presOf" srcId="{387F8974-7BB6-4445-A607-FD71C0E1E91A}" destId="{406B4581-95F0-4291-B89A-98BE5517B9A8}" srcOrd="0" destOrd="0" presId="urn:microsoft.com/office/officeart/2005/8/layout/list1"/>
    <dgm:cxn modelId="{B7C18D52-6726-488F-8DC9-45463A5DE068}" type="presOf" srcId="{E96EB1B2-F4C4-4244-B089-E19C09CBBFA9}" destId="{A78FD063-0889-49D1-98AE-526A7493A24D}" srcOrd="1" destOrd="0" presId="urn:microsoft.com/office/officeart/2005/8/layout/list1"/>
    <dgm:cxn modelId="{27EAF80A-EB0C-4628-840F-161602FC2E3F}" type="presOf" srcId="{87AD556E-7278-4401-AFF5-21A87CFA74CB}" destId="{B09E53F6-ADAF-4933-84A0-6FAD1B8BA197}" srcOrd="1" destOrd="0" presId="urn:microsoft.com/office/officeart/2005/8/layout/list1"/>
    <dgm:cxn modelId="{5AB3EBD2-4B95-4681-A43A-9874EC6E0059}" type="presOf" srcId="{60A3F048-C484-46C1-9839-BF26B928F9F7}" destId="{7C4B94E1-09FA-4318-A5C0-6C6386775F14}" srcOrd="1" destOrd="0" presId="urn:microsoft.com/office/officeart/2005/8/layout/list1"/>
    <dgm:cxn modelId="{8EB5462B-7325-4DEE-AC9E-758AFBF96719}" srcId="{A2A24A19-937D-4B56-A65D-D12149EB68F8}" destId="{13E06FA2-A500-479B-9CAB-3735A8A44A20}" srcOrd="6" destOrd="0" parTransId="{91558722-3D71-48F7-9E05-EEE8532B0950}" sibTransId="{A27250F2-5010-4611-B247-55890766A1E5}"/>
    <dgm:cxn modelId="{6AFE4C33-670A-47FE-8AAD-55A3C69A8F54}" srcId="{A2A24A19-937D-4B56-A65D-D12149EB68F8}" destId="{650EB523-3C87-4298-AB88-26749C50F329}" srcOrd="4" destOrd="0" parTransId="{4BD6FDC1-2789-4861-8537-AE134112687F}" sibTransId="{44E0CB41-A22F-4155-B4BF-258FAB25B4E6}"/>
    <dgm:cxn modelId="{6E7906D1-34F5-44BA-BDA8-264B46D0F1BC}" srcId="{A2A24A19-937D-4B56-A65D-D12149EB68F8}" destId="{9605E8C6-1442-4D33-87C4-8AABB3D11F11}" srcOrd="7" destOrd="0" parTransId="{5A558847-755B-45F5-B74B-1A65917C5710}" sibTransId="{50D5D9C1-83B7-467A-8C1E-CD5BC891F28B}"/>
    <dgm:cxn modelId="{8A436CB5-3B34-48EA-9FF4-43BFBACC41E1}" type="presOf" srcId="{E96EB1B2-F4C4-4244-B089-E19C09CBBFA9}" destId="{21149D10-2916-433F-A6AA-392141903FDB}" srcOrd="0" destOrd="0" presId="urn:microsoft.com/office/officeart/2005/8/layout/list1"/>
    <dgm:cxn modelId="{EEE9EB05-F68D-47A6-B7D6-5CEE97808107}" type="presOf" srcId="{AD6B74CC-A822-4AB6-8468-2F3E35C4D5B8}" destId="{153E0131-0246-4A2B-9908-A29009B69C75}" srcOrd="1" destOrd="0" presId="urn:microsoft.com/office/officeart/2005/8/layout/list1"/>
    <dgm:cxn modelId="{E87A30C9-A29E-4F90-BF27-6F6E467369DD}" type="presOf" srcId="{A2A24A19-937D-4B56-A65D-D12149EB68F8}" destId="{7186387F-6BDC-4E57-95CD-758C09C24BBE}" srcOrd="0" destOrd="0" presId="urn:microsoft.com/office/officeart/2005/8/layout/list1"/>
    <dgm:cxn modelId="{025B7671-6B7A-4C14-A770-C070D419B8CD}" type="presOf" srcId="{13E06FA2-A500-479B-9CAB-3735A8A44A20}" destId="{3F6D4BE2-BEBE-49BD-A06D-FD36033DB592}" srcOrd="1" destOrd="0" presId="urn:microsoft.com/office/officeart/2005/8/layout/list1"/>
    <dgm:cxn modelId="{E577CE56-AF18-4223-864E-5B1179DB960D}" type="presOf" srcId="{AD6B74CC-A822-4AB6-8468-2F3E35C4D5B8}" destId="{9BCCC412-20FB-4B73-8F59-13813672A7E6}" srcOrd="0" destOrd="0" presId="urn:microsoft.com/office/officeart/2005/8/layout/list1"/>
    <dgm:cxn modelId="{F609F7E9-6D7D-4BF2-B822-2183ECA1D57E}" type="presOf" srcId="{5F2E8783-6939-4B5A-A863-54F19AA558EA}" destId="{C2944D83-8B53-4DC4-98EA-312097492481}" srcOrd="1" destOrd="0" presId="urn:microsoft.com/office/officeart/2005/8/layout/list1"/>
    <dgm:cxn modelId="{24A62FBC-9384-4071-9123-13BA99511029}" type="presOf" srcId="{387F8974-7BB6-4445-A607-FD71C0E1E91A}" destId="{9F195446-BB5B-4F7F-B73B-48700958B7D8}" srcOrd="1" destOrd="0" presId="urn:microsoft.com/office/officeart/2005/8/layout/list1"/>
    <dgm:cxn modelId="{6C225B05-967F-4BCA-91BB-E8CBE4FEFBA2}" srcId="{A2A24A19-937D-4B56-A65D-D12149EB68F8}" destId="{387F8974-7BB6-4445-A607-FD71C0E1E91A}" srcOrd="3" destOrd="0" parTransId="{B82B9B02-6C57-4135-BAFD-F85DCB9DFEBD}" sibTransId="{9AAA31C8-460C-488F-B981-8C36368B409D}"/>
    <dgm:cxn modelId="{6B5B32C7-62D6-4572-89FC-576F4504B96F}" type="presOf" srcId="{60A3F048-C484-46C1-9839-BF26B928F9F7}" destId="{7010CF72-F075-4662-A361-5EE89F89CD28}" srcOrd="0" destOrd="0" presId="urn:microsoft.com/office/officeart/2005/8/layout/list1"/>
    <dgm:cxn modelId="{55A91091-4DEA-49FF-9100-AA301050157F}" type="presOf" srcId="{776A3AB2-F813-443A-8366-B144D6D7CF83}" destId="{3BB8BF88-5A86-4C27-929A-3439AB882A78}" srcOrd="0" destOrd="0" presId="urn:microsoft.com/office/officeart/2005/8/layout/list1"/>
    <dgm:cxn modelId="{F6A9172F-E610-4D5D-A76D-BC2192F81725}" type="presOf" srcId="{87AD556E-7278-4401-AFF5-21A87CFA74CB}" destId="{665494B3-3DC4-478E-885B-EA239CE52D5B}" srcOrd="0" destOrd="0" presId="urn:microsoft.com/office/officeart/2005/8/layout/list1"/>
    <dgm:cxn modelId="{A60F1996-EC30-47E9-8F45-315701A8DAA3}" type="presOf" srcId="{5F2E8783-6939-4B5A-A863-54F19AA558EA}" destId="{1F26D1D7-9D4F-475B-A417-52A8CF201CD7}" srcOrd="0" destOrd="0" presId="urn:microsoft.com/office/officeart/2005/8/layout/list1"/>
    <dgm:cxn modelId="{9A426768-4D84-4B03-B4D6-4B18D69ACFE2}" type="presOf" srcId="{9605E8C6-1442-4D33-87C4-8AABB3D11F11}" destId="{898CC704-4364-45AF-A7C6-C82E297C6B08}" srcOrd="1" destOrd="0" presId="urn:microsoft.com/office/officeart/2005/8/layout/list1"/>
    <dgm:cxn modelId="{1D0A8DB4-B67F-4913-B6E7-A6421DCFC7DF}" type="presOf" srcId="{650EB523-3C87-4298-AB88-26749C50F329}" destId="{57E58328-D081-498B-A936-0E2431A14FAA}" srcOrd="0" destOrd="0" presId="urn:microsoft.com/office/officeart/2005/8/layout/list1"/>
    <dgm:cxn modelId="{7BE45EA6-658D-4F9C-843B-B0F68EA33A0B}" type="presOf" srcId="{650EB523-3C87-4298-AB88-26749C50F329}" destId="{7471308F-944B-40EC-8B01-AF164C0B1576}" srcOrd="1" destOrd="0" presId="urn:microsoft.com/office/officeart/2005/8/layout/list1"/>
    <dgm:cxn modelId="{36DEBB90-3E8B-4DFD-A07B-580B814626D2}" srcId="{A2A24A19-937D-4B56-A65D-D12149EB68F8}" destId="{AD6B74CC-A822-4AB6-8468-2F3E35C4D5B8}" srcOrd="9" destOrd="0" parTransId="{CD5C7C1B-1742-4226-9218-672E7B88C809}" sibTransId="{1EC124FB-AE72-4BC2-A207-E4AC931F4822}"/>
    <dgm:cxn modelId="{26320350-0C1B-41DF-B930-677AA311A84F}" type="presOf" srcId="{9605E8C6-1442-4D33-87C4-8AABB3D11F11}" destId="{BD8A4A78-9CE7-4BEE-B410-BBA27F36480C}" srcOrd="0" destOrd="0" presId="urn:microsoft.com/office/officeart/2005/8/layout/list1"/>
    <dgm:cxn modelId="{71F66D08-BD77-482D-8057-47C32FA76137}" srcId="{A2A24A19-937D-4B56-A65D-D12149EB68F8}" destId="{60A3F048-C484-46C1-9839-BF26B928F9F7}" srcOrd="5" destOrd="0" parTransId="{32F1986C-0406-409F-A1BA-FF98BD8D49CF}" sibTransId="{A8C67B87-1BD8-4E14-8112-F5B9A8BCC7C1}"/>
    <dgm:cxn modelId="{75A2176E-0BA5-4967-B74D-4D089D7FD5DB}" type="presOf" srcId="{13E06FA2-A500-479B-9CAB-3735A8A44A20}" destId="{7A8B83F6-86D6-4631-9E91-FF854D4C8405}" srcOrd="0" destOrd="0" presId="urn:microsoft.com/office/officeart/2005/8/layout/list1"/>
    <dgm:cxn modelId="{1E0811DA-C73D-4CC7-9667-83AFCB1ED5BA}" srcId="{A2A24A19-937D-4B56-A65D-D12149EB68F8}" destId="{5F2E8783-6939-4B5A-A863-54F19AA558EA}" srcOrd="0" destOrd="0" parTransId="{DB023148-80CE-4428-8662-9E00B5E32993}" sibTransId="{3A46D498-8075-4146-BA5D-F6DDCE691272}"/>
    <dgm:cxn modelId="{E6804CF9-FC0C-4886-BC2C-357894C88E75}" srcId="{A2A24A19-937D-4B56-A65D-D12149EB68F8}" destId="{87AD556E-7278-4401-AFF5-21A87CFA74CB}" srcOrd="2" destOrd="0" parTransId="{C3200936-6E13-4D38-87C0-A8AF613E841F}" sibTransId="{8B9D205E-0A85-4AF7-93BD-5FF2EBBAA451}"/>
    <dgm:cxn modelId="{89C0C500-CC9A-4DB3-86B2-FB94D77F5876}" srcId="{A2A24A19-937D-4B56-A65D-D12149EB68F8}" destId="{E96EB1B2-F4C4-4244-B089-E19C09CBBFA9}" srcOrd="8" destOrd="0" parTransId="{75ABC26C-B66E-40DF-AA46-53ABEB7F3C88}" sibTransId="{FCF97E62-D4AB-4E08-B7DE-291FDDE714DD}"/>
    <dgm:cxn modelId="{8C7BAF1F-CFE5-4A76-B811-3F5928FFD2FE}" type="presParOf" srcId="{7186387F-6BDC-4E57-95CD-758C09C24BBE}" destId="{23090960-CB3E-428B-A44A-36C90ABD5434}" srcOrd="0" destOrd="0" presId="urn:microsoft.com/office/officeart/2005/8/layout/list1"/>
    <dgm:cxn modelId="{28CED448-0699-44A4-884A-554FEAA2AECD}" type="presParOf" srcId="{23090960-CB3E-428B-A44A-36C90ABD5434}" destId="{1F26D1D7-9D4F-475B-A417-52A8CF201CD7}" srcOrd="0" destOrd="0" presId="urn:microsoft.com/office/officeart/2005/8/layout/list1"/>
    <dgm:cxn modelId="{5DCFC076-EBD0-4BD4-85DF-2BF53283C078}" type="presParOf" srcId="{23090960-CB3E-428B-A44A-36C90ABD5434}" destId="{C2944D83-8B53-4DC4-98EA-312097492481}" srcOrd="1" destOrd="0" presId="urn:microsoft.com/office/officeart/2005/8/layout/list1"/>
    <dgm:cxn modelId="{AD8FFCCF-1C8C-4354-B2D5-376D0FA67497}" type="presParOf" srcId="{7186387F-6BDC-4E57-95CD-758C09C24BBE}" destId="{D4AD4A2C-E8E7-491E-89F8-231EA8662B66}" srcOrd="1" destOrd="0" presId="urn:microsoft.com/office/officeart/2005/8/layout/list1"/>
    <dgm:cxn modelId="{30F0642C-FB6A-467B-98F5-A7D43782F381}" type="presParOf" srcId="{7186387F-6BDC-4E57-95CD-758C09C24BBE}" destId="{DA06935F-0538-413A-A090-3E73D852A789}" srcOrd="2" destOrd="0" presId="urn:microsoft.com/office/officeart/2005/8/layout/list1"/>
    <dgm:cxn modelId="{BB55430D-C0A5-497B-BB0C-B66F9A54B9CB}" type="presParOf" srcId="{7186387F-6BDC-4E57-95CD-758C09C24BBE}" destId="{6C3C450B-EB56-4E62-A7A3-A715B46591D1}" srcOrd="3" destOrd="0" presId="urn:microsoft.com/office/officeart/2005/8/layout/list1"/>
    <dgm:cxn modelId="{FCC35A14-072A-452C-A7B7-8492686AF0A8}" type="presParOf" srcId="{7186387F-6BDC-4E57-95CD-758C09C24BBE}" destId="{5E983248-0FE7-4709-BF09-2F43164DCCD1}" srcOrd="4" destOrd="0" presId="urn:microsoft.com/office/officeart/2005/8/layout/list1"/>
    <dgm:cxn modelId="{63C754C1-EE96-4F06-85A6-A39ADA46B84C}" type="presParOf" srcId="{5E983248-0FE7-4709-BF09-2F43164DCCD1}" destId="{3BB8BF88-5A86-4C27-929A-3439AB882A78}" srcOrd="0" destOrd="0" presId="urn:microsoft.com/office/officeart/2005/8/layout/list1"/>
    <dgm:cxn modelId="{1AFC5326-61E1-41EA-B345-A524FE1AB154}" type="presParOf" srcId="{5E983248-0FE7-4709-BF09-2F43164DCCD1}" destId="{247502C9-7D9C-49BC-A8B7-B85BC48EB7F4}" srcOrd="1" destOrd="0" presId="urn:microsoft.com/office/officeart/2005/8/layout/list1"/>
    <dgm:cxn modelId="{5A99FAA2-4A65-4895-9CAC-D692B5DB203B}" type="presParOf" srcId="{7186387F-6BDC-4E57-95CD-758C09C24BBE}" destId="{231CA100-F328-4DFF-9EC7-D5237A445E5D}" srcOrd="5" destOrd="0" presId="urn:microsoft.com/office/officeart/2005/8/layout/list1"/>
    <dgm:cxn modelId="{6A4AEF02-2E6B-4D76-8B01-10F7B046D7AA}" type="presParOf" srcId="{7186387F-6BDC-4E57-95CD-758C09C24BBE}" destId="{8E0ED411-4CB8-4E8B-B539-46E41D376A12}" srcOrd="6" destOrd="0" presId="urn:microsoft.com/office/officeart/2005/8/layout/list1"/>
    <dgm:cxn modelId="{FC589BEE-0873-4C0B-B6D5-ECA57BFB2C6B}" type="presParOf" srcId="{7186387F-6BDC-4E57-95CD-758C09C24BBE}" destId="{81F919DD-8D5E-4FC0-9601-16962D78C34D}" srcOrd="7" destOrd="0" presId="urn:microsoft.com/office/officeart/2005/8/layout/list1"/>
    <dgm:cxn modelId="{97D737AA-3CCC-45E0-AC71-DDF9B6CEE0AD}" type="presParOf" srcId="{7186387F-6BDC-4E57-95CD-758C09C24BBE}" destId="{55B178F9-54AC-4611-8CC3-D76BBD7EEE8A}" srcOrd="8" destOrd="0" presId="urn:microsoft.com/office/officeart/2005/8/layout/list1"/>
    <dgm:cxn modelId="{ABB2265E-60CE-4094-9A17-026F52A9EF15}" type="presParOf" srcId="{55B178F9-54AC-4611-8CC3-D76BBD7EEE8A}" destId="{665494B3-3DC4-478E-885B-EA239CE52D5B}" srcOrd="0" destOrd="0" presId="urn:microsoft.com/office/officeart/2005/8/layout/list1"/>
    <dgm:cxn modelId="{4C635E75-163E-40E0-B960-C896C6BA05C1}" type="presParOf" srcId="{55B178F9-54AC-4611-8CC3-D76BBD7EEE8A}" destId="{B09E53F6-ADAF-4933-84A0-6FAD1B8BA197}" srcOrd="1" destOrd="0" presId="urn:microsoft.com/office/officeart/2005/8/layout/list1"/>
    <dgm:cxn modelId="{A8D19465-FF75-4F87-8ACC-4ACE1DAD2CE0}" type="presParOf" srcId="{7186387F-6BDC-4E57-95CD-758C09C24BBE}" destId="{A9407AE7-63C1-49E4-8A7B-AC097B64AA0F}" srcOrd="9" destOrd="0" presId="urn:microsoft.com/office/officeart/2005/8/layout/list1"/>
    <dgm:cxn modelId="{08B246A4-729A-45DC-B0C3-C77ADCA319F6}" type="presParOf" srcId="{7186387F-6BDC-4E57-95CD-758C09C24BBE}" destId="{E54E34EE-8ACD-4B1D-B326-F2CA1DD6B564}" srcOrd="10" destOrd="0" presId="urn:microsoft.com/office/officeart/2005/8/layout/list1"/>
    <dgm:cxn modelId="{855BBA72-2EA9-4F5C-80A8-7E58FC5FD1E6}" type="presParOf" srcId="{7186387F-6BDC-4E57-95CD-758C09C24BBE}" destId="{18FDF5F3-26FE-4F7A-8670-8C05F1B632F0}" srcOrd="11" destOrd="0" presId="urn:microsoft.com/office/officeart/2005/8/layout/list1"/>
    <dgm:cxn modelId="{E2B0AE64-EFC2-4AEF-BDE3-5D69C43F77D1}" type="presParOf" srcId="{7186387F-6BDC-4E57-95CD-758C09C24BBE}" destId="{6C704624-E4D1-41C7-BA34-57E9E16EE3DF}" srcOrd="12" destOrd="0" presId="urn:microsoft.com/office/officeart/2005/8/layout/list1"/>
    <dgm:cxn modelId="{980C4A37-9E06-4D1F-8CA8-5BC1D5FB77B8}" type="presParOf" srcId="{6C704624-E4D1-41C7-BA34-57E9E16EE3DF}" destId="{406B4581-95F0-4291-B89A-98BE5517B9A8}" srcOrd="0" destOrd="0" presId="urn:microsoft.com/office/officeart/2005/8/layout/list1"/>
    <dgm:cxn modelId="{831D0C69-A965-4F1A-A64A-D4172930037E}" type="presParOf" srcId="{6C704624-E4D1-41C7-BA34-57E9E16EE3DF}" destId="{9F195446-BB5B-4F7F-B73B-48700958B7D8}" srcOrd="1" destOrd="0" presId="urn:microsoft.com/office/officeart/2005/8/layout/list1"/>
    <dgm:cxn modelId="{2BD9286E-EC1F-4CEC-AE2D-2FA38869F3E5}" type="presParOf" srcId="{7186387F-6BDC-4E57-95CD-758C09C24BBE}" destId="{AB2EF91E-8AF9-4C55-96D1-C8278594F941}" srcOrd="13" destOrd="0" presId="urn:microsoft.com/office/officeart/2005/8/layout/list1"/>
    <dgm:cxn modelId="{406E2121-F77F-4469-A67B-230D1C832859}" type="presParOf" srcId="{7186387F-6BDC-4E57-95CD-758C09C24BBE}" destId="{6A07C89F-7D0F-439D-9335-A03352FE8D22}" srcOrd="14" destOrd="0" presId="urn:microsoft.com/office/officeart/2005/8/layout/list1"/>
    <dgm:cxn modelId="{5BC01858-8ED9-4C05-A30D-5AF01AEA7B59}" type="presParOf" srcId="{7186387F-6BDC-4E57-95CD-758C09C24BBE}" destId="{82B2CE09-7F25-46FD-BF47-EB74386402B9}" srcOrd="15" destOrd="0" presId="urn:microsoft.com/office/officeart/2005/8/layout/list1"/>
    <dgm:cxn modelId="{5C023412-478F-4275-A6F6-391A13F9DC2F}" type="presParOf" srcId="{7186387F-6BDC-4E57-95CD-758C09C24BBE}" destId="{A47CDA30-8BF8-4F39-AD05-8BE7594F2D6E}" srcOrd="16" destOrd="0" presId="urn:microsoft.com/office/officeart/2005/8/layout/list1"/>
    <dgm:cxn modelId="{4A54447F-FBF3-434B-B741-1BF5FCD1C211}" type="presParOf" srcId="{A47CDA30-8BF8-4F39-AD05-8BE7594F2D6E}" destId="{57E58328-D081-498B-A936-0E2431A14FAA}" srcOrd="0" destOrd="0" presId="urn:microsoft.com/office/officeart/2005/8/layout/list1"/>
    <dgm:cxn modelId="{D4D9BDC6-38C4-4C96-99A2-00075DDB34F6}" type="presParOf" srcId="{A47CDA30-8BF8-4F39-AD05-8BE7594F2D6E}" destId="{7471308F-944B-40EC-8B01-AF164C0B1576}" srcOrd="1" destOrd="0" presId="urn:microsoft.com/office/officeart/2005/8/layout/list1"/>
    <dgm:cxn modelId="{7CF5E420-E3E9-49F0-AAED-9D0B67B57535}" type="presParOf" srcId="{7186387F-6BDC-4E57-95CD-758C09C24BBE}" destId="{E38C58C2-79D0-440E-BECD-434FD9E565E8}" srcOrd="17" destOrd="0" presId="urn:microsoft.com/office/officeart/2005/8/layout/list1"/>
    <dgm:cxn modelId="{ABDF75C0-494B-42BA-8966-D93B26EA4146}" type="presParOf" srcId="{7186387F-6BDC-4E57-95CD-758C09C24BBE}" destId="{55F09527-9032-4320-A639-241087F6E01C}" srcOrd="18" destOrd="0" presId="urn:microsoft.com/office/officeart/2005/8/layout/list1"/>
    <dgm:cxn modelId="{B401FD5B-919D-4163-B16B-5D175EF12449}" type="presParOf" srcId="{7186387F-6BDC-4E57-95CD-758C09C24BBE}" destId="{78C361FE-FA6D-4541-A824-F979DB9F4BF2}" srcOrd="19" destOrd="0" presId="urn:microsoft.com/office/officeart/2005/8/layout/list1"/>
    <dgm:cxn modelId="{74903DB7-2122-4214-A5CD-52DECF5BFBB6}" type="presParOf" srcId="{7186387F-6BDC-4E57-95CD-758C09C24BBE}" destId="{077017B0-ABE5-43A8-8AD7-37AEA9525F84}" srcOrd="20" destOrd="0" presId="urn:microsoft.com/office/officeart/2005/8/layout/list1"/>
    <dgm:cxn modelId="{FFD77721-62CF-4472-AD4E-8AA272282884}" type="presParOf" srcId="{077017B0-ABE5-43A8-8AD7-37AEA9525F84}" destId="{7010CF72-F075-4662-A361-5EE89F89CD28}" srcOrd="0" destOrd="0" presId="urn:microsoft.com/office/officeart/2005/8/layout/list1"/>
    <dgm:cxn modelId="{F1F57D4B-A682-413C-BB35-48BD21BB3C59}" type="presParOf" srcId="{077017B0-ABE5-43A8-8AD7-37AEA9525F84}" destId="{7C4B94E1-09FA-4318-A5C0-6C6386775F14}" srcOrd="1" destOrd="0" presId="urn:microsoft.com/office/officeart/2005/8/layout/list1"/>
    <dgm:cxn modelId="{0E84F90B-78CE-4CEC-B1EA-DF4EB392FCE1}" type="presParOf" srcId="{7186387F-6BDC-4E57-95CD-758C09C24BBE}" destId="{0A5B9DB7-38FB-4704-8868-1FB0D70E9F6D}" srcOrd="21" destOrd="0" presId="urn:microsoft.com/office/officeart/2005/8/layout/list1"/>
    <dgm:cxn modelId="{0A77E90C-27E1-45F8-93AA-02505FA61937}" type="presParOf" srcId="{7186387F-6BDC-4E57-95CD-758C09C24BBE}" destId="{65254619-6D82-4C28-A3F3-7354218EC482}" srcOrd="22" destOrd="0" presId="urn:microsoft.com/office/officeart/2005/8/layout/list1"/>
    <dgm:cxn modelId="{5E7AC906-52D1-47DC-85FB-7FD4A079ABD7}" type="presParOf" srcId="{7186387F-6BDC-4E57-95CD-758C09C24BBE}" destId="{4EE690DC-E07F-410E-A865-5D2A43AACEDD}" srcOrd="23" destOrd="0" presId="urn:microsoft.com/office/officeart/2005/8/layout/list1"/>
    <dgm:cxn modelId="{F841696B-A86F-49E1-B6CB-FC1B5CC8F1DE}" type="presParOf" srcId="{7186387F-6BDC-4E57-95CD-758C09C24BBE}" destId="{F3E07395-77D4-4C3C-BEA3-25BA5FC11F08}" srcOrd="24" destOrd="0" presId="urn:microsoft.com/office/officeart/2005/8/layout/list1"/>
    <dgm:cxn modelId="{7B78762B-D3E3-4F8A-A692-D5EE3575441B}" type="presParOf" srcId="{F3E07395-77D4-4C3C-BEA3-25BA5FC11F08}" destId="{7A8B83F6-86D6-4631-9E91-FF854D4C8405}" srcOrd="0" destOrd="0" presId="urn:microsoft.com/office/officeart/2005/8/layout/list1"/>
    <dgm:cxn modelId="{952299BE-FC10-45A8-A954-B11E22D54F71}" type="presParOf" srcId="{F3E07395-77D4-4C3C-BEA3-25BA5FC11F08}" destId="{3F6D4BE2-BEBE-49BD-A06D-FD36033DB592}" srcOrd="1" destOrd="0" presId="urn:microsoft.com/office/officeart/2005/8/layout/list1"/>
    <dgm:cxn modelId="{3D749275-0559-4422-A6A6-F88E0AAF222E}" type="presParOf" srcId="{7186387F-6BDC-4E57-95CD-758C09C24BBE}" destId="{BCB32C9D-6BAA-458E-A9ED-625BA42949E3}" srcOrd="25" destOrd="0" presId="urn:microsoft.com/office/officeart/2005/8/layout/list1"/>
    <dgm:cxn modelId="{03466464-E1DB-4227-BA4C-A374332B86CF}" type="presParOf" srcId="{7186387F-6BDC-4E57-95CD-758C09C24BBE}" destId="{442CAC04-C3EC-4F3B-9451-1EF988D3293B}" srcOrd="26" destOrd="0" presId="urn:microsoft.com/office/officeart/2005/8/layout/list1"/>
    <dgm:cxn modelId="{3C3C8D32-D775-4611-A9D3-49C50DF1AC55}" type="presParOf" srcId="{7186387F-6BDC-4E57-95CD-758C09C24BBE}" destId="{B4465596-B87F-4828-876E-C5F2844B08CF}" srcOrd="27" destOrd="0" presId="urn:microsoft.com/office/officeart/2005/8/layout/list1"/>
    <dgm:cxn modelId="{A68E0A80-9499-43F2-AF3E-08C5EB2AC7CA}" type="presParOf" srcId="{7186387F-6BDC-4E57-95CD-758C09C24BBE}" destId="{B6F53380-1206-435E-81FD-09AC0DFB49AF}" srcOrd="28" destOrd="0" presId="urn:microsoft.com/office/officeart/2005/8/layout/list1"/>
    <dgm:cxn modelId="{7D7731CC-6852-4AFD-8A7C-4E361CF25669}" type="presParOf" srcId="{B6F53380-1206-435E-81FD-09AC0DFB49AF}" destId="{BD8A4A78-9CE7-4BEE-B410-BBA27F36480C}" srcOrd="0" destOrd="0" presId="urn:microsoft.com/office/officeart/2005/8/layout/list1"/>
    <dgm:cxn modelId="{23EC1075-DE09-43E1-96E3-337C50FF27AB}" type="presParOf" srcId="{B6F53380-1206-435E-81FD-09AC0DFB49AF}" destId="{898CC704-4364-45AF-A7C6-C82E297C6B08}" srcOrd="1" destOrd="0" presId="urn:microsoft.com/office/officeart/2005/8/layout/list1"/>
    <dgm:cxn modelId="{CDEA3431-0D23-4279-8441-772074DC1D4B}" type="presParOf" srcId="{7186387F-6BDC-4E57-95CD-758C09C24BBE}" destId="{B884D2CC-5F22-447C-BB61-76AF90A6A6FC}" srcOrd="29" destOrd="0" presId="urn:microsoft.com/office/officeart/2005/8/layout/list1"/>
    <dgm:cxn modelId="{CD3A21D2-6E6B-4A0B-8EC5-7D91EFDC2740}" type="presParOf" srcId="{7186387F-6BDC-4E57-95CD-758C09C24BBE}" destId="{72DD9EF0-E6AC-42DA-AFDE-B9BC85438EA5}" srcOrd="30" destOrd="0" presId="urn:microsoft.com/office/officeart/2005/8/layout/list1"/>
    <dgm:cxn modelId="{EA404E45-499E-437B-9ED5-A8370A0CB888}" type="presParOf" srcId="{7186387F-6BDC-4E57-95CD-758C09C24BBE}" destId="{A96F0223-3473-4D3A-BAA9-C83209DF15AA}" srcOrd="31" destOrd="0" presId="urn:microsoft.com/office/officeart/2005/8/layout/list1"/>
    <dgm:cxn modelId="{D7AE0AAF-8B15-4345-9543-5FAD846E7A7E}" type="presParOf" srcId="{7186387F-6BDC-4E57-95CD-758C09C24BBE}" destId="{4C51AE1E-1AA5-4F90-8F47-D0A6EA603B99}" srcOrd="32" destOrd="0" presId="urn:microsoft.com/office/officeart/2005/8/layout/list1"/>
    <dgm:cxn modelId="{72750171-F26B-48BF-927E-81816B802868}" type="presParOf" srcId="{4C51AE1E-1AA5-4F90-8F47-D0A6EA603B99}" destId="{21149D10-2916-433F-A6AA-392141903FDB}" srcOrd="0" destOrd="0" presId="urn:microsoft.com/office/officeart/2005/8/layout/list1"/>
    <dgm:cxn modelId="{C61CB988-0BD9-48E2-90E6-C3630664FAC2}" type="presParOf" srcId="{4C51AE1E-1AA5-4F90-8F47-D0A6EA603B99}" destId="{A78FD063-0889-49D1-98AE-526A7493A24D}" srcOrd="1" destOrd="0" presId="urn:microsoft.com/office/officeart/2005/8/layout/list1"/>
    <dgm:cxn modelId="{6EECEB74-BCD7-4CF1-BB41-926F4AB20F58}" type="presParOf" srcId="{7186387F-6BDC-4E57-95CD-758C09C24BBE}" destId="{5F93E196-751E-4300-AF2F-0958A4EFD664}" srcOrd="33" destOrd="0" presId="urn:microsoft.com/office/officeart/2005/8/layout/list1"/>
    <dgm:cxn modelId="{AD3BF72F-64FD-419E-9481-41FA8E7F53AF}" type="presParOf" srcId="{7186387F-6BDC-4E57-95CD-758C09C24BBE}" destId="{DBC323EF-82F1-4A78-A810-682A0F562469}" srcOrd="34" destOrd="0" presId="urn:microsoft.com/office/officeart/2005/8/layout/list1"/>
    <dgm:cxn modelId="{804ECD5E-32E5-4428-AEAA-3F903F11B57B}" type="presParOf" srcId="{7186387F-6BDC-4E57-95CD-758C09C24BBE}" destId="{5DC907AB-C4D7-49B1-B7C9-8D3F5CD92724}" srcOrd="35" destOrd="0" presId="urn:microsoft.com/office/officeart/2005/8/layout/list1"/>
    <dgm:cxn modelId="{456FA7C2-B5E7-40DC-A732-B7034166C883}" type="presParOf" srcId="{7186387F-6BDC-4E57-95CD-758C09C24BBE}" destId="{8B75CB12-87BB-43FA-B9FD-1661B5827001}" srcOrd="36" destOrd="0" presId="urn:microsoft.com/office/officeart/2005/8/layout/list1"/>
    <dgm:cxn modelId="{1A118568-1749-456A-BDDE-FF59FD690A67}" type="presParOf" srcId="{8B75CB12-87BB-43FA-B9FD-1661B5827001}" destId="{9BCCC412-20FB-4B73-8F59-13813672A7E6}" srcOrd="0" destOrd="0" presId="urn:microsoft.com/office/officeart/2005/8/layout/list1"/>
    <dgm:cxn modelId="{B15A13B5-F771-4E46-92A9-B40EC520BFE7}" type="presParOf" srcId="{8B75CB12-87BB-43FA-B9FD-1661B5827001}" destId="{153E0131-0246-4A2B-9908-A29009B69C75}" srcOrd="1" destOrd="0" presId="urn:microsoft.com/office/officeart/2005/8/layout/list1"/>
    <dgm:cxn modelId="{1225BFC6-5932-4677-A0A1-2E8EED95F17C}" type="presParOf" srcId="{7186387F-6BDC-4E57-95CD-758C09C24BBE}" destId="{9C2BABB6-022F-426A-A310-6D7E086062E3}" srcOrd="37" destOrd="0" presId="urn:microsoft.com/office/officeart/2005/8/layout/list1"/>
    <dgm:cxn modelId="{C9598D17-8B1A-4774-A040-BB6715F77B6D}" type="presParOf" srcId="{7186387F-6BDC-4E57-95CD-758C09C24BBE}" destId="{69CD6468-56CE-4010-85AC-CD27A137E1E6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CF63F-30D4-4CCE-8A04-45D6F5EB6806}">
      <dsp:nvSpPr>
        <dsp:cNvPr id="0" name=""/>
        <dsp:cNvSpPr/>
      </dsp:nvSpPr>
      <dsp:spPr>
        <a:xfrm>
          <a:off x="-5157754" y="-790062"/>
          <a:ext cx="6142117" cy="6142117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A930F-94BA-4179-93AE-08010BFBD2B4}">
      <dsp:nvSpPr>
        <dsp:cNvPr id="0" name=""/>
        <dsp:cNvSpPr/>
      </dsp:nvSpPr>
      <dsp:spPr>
        <a:xfrm>
          <a:off x="430555" y="285033"/>
          <a:ext cx="8366854" cy="570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100% вход всех школ в проект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430555" y="285033"/>
        <a:ext cx="8366854" cy="570431"/>
      </dsp:txXfrm>
    </dsp:sp>
    <dsp:sp modelId="{469FE107-313F-4A91-8F3D-6194D180C24A}">
      <dsp:nvSpPr>
        <dsp:cNvPr id="0" name=""/>
        <dsp:cNvSpPr/>
      </dsp:nvSpPr>
      <dsp:spPr>
        <a:xfrm>
          <a:off x="74036" y="213729"/>
          <a:ext cx="713039" cy="713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9DA2-06F1-4777-A6E1-42CCF01BE69F}">
      <dsp:nvSpPr>
        <dsp:cNvPr id="0" name=""/>
        <dsp:cNvSpPr/>
      </dsp:nvSpPr>
      <dsp:spPr>
        <a:xfrm>
          <a:off x="839310" y="1140406"/>
          <a:ext cx="7958099" cy="570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Информационное, методическое и организационное сопровождение</a:t>
          </a:r>
          <a:endParaRPr lang="ru-RU" sz="18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839310" y="1140406"/>
        <a:ext cx="7958099" cy="570431"/>
      </dsp:txXfrm>
    </dsp:sp>
    <dsp:sp modelId="{E19DE02F-C6A4-476A-BA50-02D4D65EE4C8}">
      <dsp:nvSpPr>
        <dsp:cNvPr id="0" name=""/>
        <dsp:cNvSpPr/>
      </dsp:nvSpPr>
      <dsp:spPr>
        <a:xfrm>
          <a:off x="482790" y="1069102"/>
          <a:ext cx="713039" cy="713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3E1FE-C2FC-420A-8966-65BC692CA44C}">
      <dsp:nvSpPr>
        <dsp:cNvPr id="0" name=""/>
        <dsp:cNvSpPr/>
      </dsp:nvSpPr>
      <dsp:spPr>
        <a:xfrm>
          <a:off x="964764" y="1995780"/>
          <a:ext cx="7832645" cy="570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Автоматизированные сервисы управления ОО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964764" y="1995780"/>
        <a:ext cx="7832645" cy="570431"/>
      </dsp:txXfrm>
    </dsp:sp>
    <dsp:sp modelId="{F736B675-033F-4156-866C-4D4D25BC49A0}">
      <dsp:nvSpPr>
        <dsp:cNvPr id="0" name=""/>
        <dsp:cNvSpPr/>
      </dsp:nvSpPr>
      <dsp:spPr>
        <a:xfrm>
          <a:off x="608245" y="1924476"/>
          <a:ext cx="713039" cy="713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A0EF3-992B-45B6-91F4-0F7672A801E3}">
      <dsp:nvSpPr>
        <dsp:cNvPr id="0" name=""/>
        <dsp:cNvSpPr/>
      </dsp:nvSpPr>
      <dsp:spPr>
        <a:xfrm>
          <a:off x="839310" y="2851153"/>
          <a:ext cx="7958099" cy="570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Достижение ОО уровня не ниже базового, повышение доли школ с высоким уровнем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839310" y="2851153"/>
        <a:ext cx="7958099" cy="570431"/>
      </dsp:txXfrm>
    </dsp:sp>
    <dsp:sp modelId="{B6AD1DE0-F84C-49F4-8974-861CC74E62C4}">
      <dsp:nvSpPr>
        <dsp:cNvPr id="0" name=""/>
        <dsp:cNvSpPr/>
      </dsp:nvSpPr>
      <dsp:spPr>
        <a:xfrm>
          <a:off x="482790" y="2779849"/>
          <a:ext cx="713039" cy="713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EFB9A-042F-43B0-9401-0931135962C2}">
      <dsp:nvSpPr>
        <dsp:cNvPr id="0" name=""/>
        <dsp:cNvSpPr/>
      </dsp:nvSpPr>
      <dsp:spPr>
        <a:xfrm>
          <a:off x="430555" y="3706527"/>
          <a:ext cx="8366854" cy="5704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Настольная книга директора</a:t>
          </a:r>
          <a:endParaRPr lang="ru-RU" sz="18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430555" y="3706527"/>
        <a:ext cx="8366854" cy="570431"/>
      </dsp:txXfrm>
    </dsp:sp>
    <dsp:sp modelId="{69E4FF0A-BAA2-4ABA-9CBE-893BEA776BB8}">
      <dsp:nvSpPr>
        <dsp:cNvPr id="0" name=""/>
        <dsp:cNvSpPr/>
      </dsp:nvSpPr>
      <dsp:spPr>
        <a:xfrm>
          <a:off x="74036" y="3635223"/>
          <a:ext cx="713039" cy="713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6935F-0538-413A-A090-3E73D852A789}">
      <dsp:nvSpPr>
        <dsp:cNvPr id="0" name=""/>
        <dsp:cNvSpPr/>
      </dsp:nvSpPr>
      <dsp:spPr>
        <a:xfrm>
          <a:off x="0" y="311516"/>
          <a:ext cx="10651997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44D83-8B53-4DC4-98EA-312097492481}">
      <dsp:nvSpPr>
        <dsp:cNvPr id="0" name=""/>
        <dsp:cNvSpPr/>
      </dsp:nvSpPr>
      <dsp:spPr>
        <a:xfrm>
          <a:off x="532599" y="16316"/>
          <a:ext cx="745639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834" tIns="0" rIns="2818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Самодиагностика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61420" y="45137"/>
        <a:ext cx="7398756" cy="532758"/>
      </dsp:txXfrm>
    </dsp:sp>
    <dsp:sp modelId="{8E0ED411-4CB8-4E8B-B539-46E41D376A12}">
      <dsp:nvSpPr>
        <dsp:cNvPr id="0" name=""/>
        <dsp:cNvSpPr/>
      </dsp:nvSpPr>
      <dsp:spPr>
        <a:xfrm>
          <a:off x="0" y="1218717"/>
          <a:ext cx="10651997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502C9-7D9C-49BC-A8B7-B85BC48EB7F4}">
      <dsp:nvSpPr>
        <dsp:cNvPr id="0" name=""/>
        <dsp:cNvSpPr/>
      </dsp:nvSpPr>
      <dsp:spPr>
        <a:xfrm>
          <a:off x="532599" y="923517"/>
          <a:ext cx="745639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834" tIns="0" rIns="2818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Создание школьной команды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561420" y="952338"/>
        <a:ext cx="7398756" cy="532758"/>
      </dsp:txXfrm>
    </dsp:sp>
    <dsp:sp modelId="{E54E34EE-8ACD-4B1D-B326-F2CA1DD6B564}">
      <dsp:nvSpPr>
        <dsp:cNvPr id="0" name=""/>
        <dsp:cNvSpPr/>
      </dsp:nvSpPr>
      <dsp:spPr>
        <a:xfrm>
          <a:off x="0" y="2125917"/>
          <a:ext cx="10651997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53F6-ADAF-4933-84A0-6FAD1B8BA197}">
      <dsp:nvSpPr>
        <dsp:cNvPr id="0" name=""/>
        <dsp:cNvSpPr/>
      </dsp:nvSpPr>
      <dsp:spPr>
        <a:xfrm>
          <a:off x="532599" y="1830717"/>
          <a:ext cx="745639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834" tIns="0" rIns="28183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Аудит на соответствие показателя проекта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61420" y="1859538"/>
        <a:ext cx="7398756" cy="532758"/>
      </dsp:txXfrm>
    </dsp:sp>
    <dsp:sp modelId="{6A07C89F-7D0F-439D-9335-A03352FE8D22}">
      <dsp:nvSpPr>
        <dsp:cNvPr id="0" name=""/>
        <dsp:cNvSpPr/>
      </dsp:nvSpPr>
      <dsp:spPr>
        <a:xfrm>
          <a:off x="0" y="3033117"/>
          <a:ext cx="10651997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5446-BB5B-4F7F-B73B-48700958B7D8}">
      <dsp:nvSpPr>
        <dsp:cNvPr id="0" name=""/>
        <dsp:cNvSpPr/>
      </dsp:nvSpPr>
      <dsp:spPr>
        <a:xfrm>
          <a:off x="532599" y="2737917"/>
          <a:ext cx="745639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834" tIns="0" rIns="2818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Формирование «дорожной карты»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61420" y="2766738"/>
        <a:ext cx="7398756" cy="532758"/>
      </dsp:txXfrm>
    </dsp:sp>
    <dsp:sp modelId="{55F09527-9032-4320-A639-241087F6E01C}">
      <dsp:nvSpPr>
        <dsp:cNvPr id="0" name=""/>
        <dsp:cNvSpPr/>
      </dsp:nvSpPr>
      <dsp:spPr>
        <a:xfrm>
          <a:off x="0" y="3940317"/>
          <a:ext cx="10651997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1308F-944B-40EC-8B01-AF164C0B1576}">
      <dsp:nvSpPr>
        <dsp:cNvPr id="0" name=""/>
        <dsp:cNvSpPr/>
      </dsp:nvSpPr>
      <dsp:spPr>
        <a:xfrm>
          <a:off x="532599" y="3645117"/>
          <a:ext cx="745639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834" tIns="0" rIns="2818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Программа развития ОО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61420" y="3673938"/>
        <a:ext cx="7398756" cy="532758"/>
      </dsp:txXfrm>
    </dsp:sp>
    <dsp:sp modelId="{65254619-6D82-4C28-A3F3-7354218EC482}">
      <dsp:nvSpPr>
        <dsp:cNvPr id="0" name=""/>
        <dsp:cNvSpPr/>
      </dsp:nvSpPr>
      <dsp:spPr>
        <a:xfrm>
          <a:off x="0" y="4847517"/>
          <a:ext cx="10651997" cy="504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B94E1-09FA-4318-A5C0-6C6386775F14}">
      <dsp:nvSpPr>
        <dsp:cNvPr id="0" name=""/>
        <dsp:cNvSpPr/>
      </dsp:nvSpPr>
      <dsp:spPr>
        <a:xfrm>
          <a:off x="532599" y="4552317"/>
          <a:ext cx="7456398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1834" tIns="0" rIns="2818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Согласование с Учредителем  актуализированной программы развития</a:t>
          </a:r>
          <a:endParaRPr lang="ru-RU" sz="20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561420" y="4581138"/>
        <a:ext cx="7398756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6935F-0538-413A-A090-3E73D852A789}">
      <dsp:nvSpPr>
        <dsp:cNvPr id="0" name=""/>
        <dsp:cNvSpPr/>
      </dsp:nvSpPr>
      <dsp:spPr>
        <a:xfrm>
          <a:off x="0" y="29694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44D83-8B53-4DC4-98EA-312097492481}">
      <dsp:nvSpPr>
        <dsp:cNvPr id="0" name=""/>
        <dsp:cNvSpPr/>
      </dsp:nvSpPr>
      <dsp:spPr>
        <a:xfrm>
          <a:off x="576580" y="105066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  <a:cs typeface="Times New Roman" panose="02020603050405020304" pitchFamily="18" charset="0"/>
            </a:rPr>
            <a:t>ПАСПОРТ ПРОГРАММЫ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95314" y="123800"/>
        <a:ext cx="8034652" cy="346292"/>
      </dsp:txXfrm>
    </dsp:sp>
    <dsp:sp modelId="{8E0ED411-4CB8-4E8B-B539-46E41D376A12}">
      <dsp:nvSpPr>
        <dsp:cNvPr id="0" name=""/>
        <dsp:cNvSpPr/>
      </dsp:nvSpPr>
      <dsp:spPr>
        <a:xfrm>
          <a:off x="0" y="88662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502C9-7D9C-49BC-A8B7-B85BC48EB7F4}">
      <dsp:nvSpPr>
        <dsp:cNvPr id="0" name=""/>
        <dsp:cNvSpPr/>
      </dsp:nvSpPr>
      <dsp:spPr>
        <a:xfrm>
          <a:off x="576580" y="694746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ИНФОРМАЦИОННАЯ СПРАВКА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595314" y="713480"/>
        <a:ext cx="8034652" cy="346292"/>
      </dsp:txXfrm>
    </dsp:sp>
    <dsp:sp modelId="{E54E34EE-8ACD-4B1D-B326-F2CA1DD6B564}">
      <dsp:nvSpPr>
        <dsp:cNvPr id="0" name=""/>
        <dsp:cNvSpPr/>
      </dsp:nvSpPr>
      <dsp:spPr>
        <a:xfrm>
          <a:off x="0" y="147630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53F6-ADAF-4933-84A0-6FAD1B8BA197}">
      <dsp:nvSpPr>
        <dsp:cNvPr id="0" name=""/>
        <dsp:cNvSpPr/>
      </dsp:nvSpPr>
      <dsp:spPr>
        <a:xfrm>
          <a:off x="567412" y="1267917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ПРОБЛЕМНО-ОРИЕНТИРОВАННЫЙ АНАЛИЗ ТЕКУЩЕГО СОСТОЯНИЯ И РЕЗУЛЬТАТЫ САМОДИАГНОСТИКИ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86146" y="1286651"/>
        <a:ext cx="8034652" cy="346292"/>
      </dsp:txXfrm>
    </dsp:sp>
    <dsp:sp modelId="{6A07C89F-7D0F-439D-9335-A03352FE8D22}">
      <dsp:nvSpPr>
        <dsp:cNvPr id="0" name=""/>
        <dsp:cNvSpPr/>
      </dsp:nvSpPr>
      <dsp:spPr>
        <a:xfrm>
          <a:off x="0" y="206598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5446-BB5B-4F7F-B73B-48700958B7D8}">
      <dsp:nvSpPr>
        <dsp:cNvPr id="0" name=""/>
        <dsp:cNvSpPr/>
      </dsp:nvSpPr>
      <dsp:spPr>
        <a:xfrm>
          <a:off x="576580" y="1874106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КОНЦЕПЦИЯ ПРОГРАММЫ РАЗВИТИЯ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595314" y="1892840"/>
        <a:ext cx="8034652" cy="346292"/>
      </dsp:txXfrm>
    </dsp:sp>
    <dsp:sp modelId="{55F09527-9032-4320-A639-241087F6E01C}">
      <dsp:nvSpPr>
        <dsp:cNvPr id="0" name=""/>
        <dsp:cNvSpPr/>
      </dsp:nvSpPr>
      <dsp:spPr>
        <a:xfrm>
          <a:off x="0" y="265566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1308F-944B-40EC-8B01-AF164C0B1576}">
      <dsp:nvSpPr>
        <dsp:cNvPr id="0" name=""/>
        <dsp:cNvSpPr/>
      </dsp:nvSpPr>
      <dsp:spPr>
        <a:xfrm>
          <a:off x="635362" y="2469289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МОДЕЛЬ ОРГАНИЗАЦИИ ОБРАЗОВАТЕЛЬНОГО ПРОЦЕССА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  <a:cs typeface="Times New Roman" panose="02020603050405020304" pitchFamily="18" charset="0"/>
          </a:endParaRPr>
        </a:p>
      </dsp:txBody>
      <dsp:txXfrm>
        <a:off x="654096" y="2488023"/>
        <a:ext cx="8034652" cy="346292"/>
      </dsp:txXfrm>
    </dsp:sp>
    <dsp:sp modelId="{65254619-6D82-4C28-A3F3-7354218EC482}">
      <dsp:nvSpPr>
        <dsp:cNvPr id="0" name=""/>
        <dsp:cNvSpPr/>
      </dsp:nvSpPr>
      <dsp:spPr>
        <a:xfrm>
          <a:off x="0" y="324534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B94E1-09FA-4318-A5C0-6C6386775F14}">
      <dsp:nvSpPr>
        <dsp:cNvPr id="0" name=""/>
        <dsp:cNvSpPr/>
      </dsp:nvSpPr>
      <dsp:spPr>
        <a:xfrm>
          <a:off x="635362" y="3009441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МОДЕЛЬ УПРАВЛЕНИЯ ШКОЛОЙ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654096" y="3028175"/>
        <a:ext cx="8034652" cy="346292"/>
      </dsp:txXfrm>
    </dsp:sp>
    <dsp:sp modelId="{442CAC04-C3EC-4F3B-9451-1EF988D3293B}">
      <dsp:nvSpPr>
        <dsp:cNvPr id="0" name=""/>
        <dsp:cNvSpPr/>
      </dsp:nvSpPr>
      <dsp:spPr>
        <a:xfrm>
          <a:off x="0" y="383502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D4BE2-BEBE-49BD-A06D-FD36033DB592}">
      <dsp:nvSpPr>
        <dsp:cNvPr id="0" name=""/>
        <dsp:cNvSpPr/>
      </dsp:nvSpPr>
      <dsp:spPr>
        <a:xfrm>
          <a:off x="576580" y="3643146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ИНФОРМАЦИОННОЕ ОБЕСПЕЧЕНИЕ РАЗВИТИЯ ШКОЛЫ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595314" y="3661880"/>
        <a:ext cx="8034652" cy="346292"/>
      </dsp:txXfrm>
    </dsp:sp>
    <dsp:sp modelId="{72DD9EF0-E6AC-42DA-AFDE-B9BC85438EA5}">
      <dsp:nvSpPr>
        <dsp:cNvPr id="0" name=""/>
        <dsp:cNvSpPr/>
      </dsp:nvSpPr>
      <dsp:spPr>
        <a:xfrm>
          <a:off x="0" y="442470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C704-4364-45AF-A7C6-C82E297C6B08}">
      <dsp:nvSpPr>
        <dsp:cNvPr id="0" name=""/>
        <dsp:cNvSpPr/>
      </dsp:nvSpPr>
      <dsp:spPr>
        <a:xfrm>
          <a:off x="558250" y="4276851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РЕСУРСНОЕ ОБЕСПЕЧЕНИЕ РЕАЛИЗАЦИИ ПРОГРАММЫ РАЗВИТИЯ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576984" y="4295585"/>
        <a:ext cx="8034652" cy="346292"/>
      </dsp:txXfrm>
    </dsp:sp>
    <dsp:sp modelId="{DBC323EF-82F1-4A78-A810-682A0F562469}">
      <dsp:nvSpPr>
        <dsp:cNvPr id="0" name=""/>
        <dsp:cNvSpPr/>
      </dsp:nvSpPr>
      <dsp:spPr>
        <a:xfrm>
          <a:off x="0" y="501438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FD063-0889-49D1-98AE-526A7493A24D}">
      <dsp:nvSpPr>
        <dsp:cNvPr id="0" name=""/>
        <dsp:cNvSpPr/>
      </dsp:nvSpPr>
      <dsp:spPr>
        <a:xfrm>
          <a:off x="576580" y="4822506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ОЖИДАЕМЫЕ РЕЗУЛЬТАТЫ РЕАЛИЗАЦИИ ПРОГРАММЫ РАЗВИТИЯ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595314" y="4841240"/>
        <a:ext cx="8034652" cy="346292"/>
      </dsp:txXfrm>
    </dsp:sp>
    <dsp:sp modelId="{69CD6468-56CE-4010-85AC-CD27A137E1E6}">
      <dsp:nvSpPr>
        <dsp:cNvPr id="0" name=""/>
        <dsp:cNvSpPr/>
      </dsp:nvSpPr>
      <dsp:spPr>
        <a:xfrm>
          <a:off x="0" y="5604066"/>
          <a:ext cx="11531599" cy="327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E0131-0246-4A2B-9908-A29009B69C75}">
      <dsp:nvSpPr>
        <dsp:cNvPr id="0" name=""/>
        <dsp:cNvSpPr/>
      </dsp:nvSpPr>
      <dsp:spPr>
        <a:xfrm>
          <a:off x="607865" y="5412186"/>
          <a:ext cx="8072120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5107" tIns="0" rIns="3051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6633"/>
              </a:solidFill>
              <a:latin typeface="Trebuchet MS" panose="020B0603020202020204" pitchFamily="34" charset="0"/>
            </a:rPr>
            <a:t>ДОРОЖНАЯ КАРТА РЕАЛИЗАЦИИ ПРОГРАММЫ РАЗВИТИЯ</a:t>
          </a:r>
          <a:endParaRPr lang="ru-RU" sz="1600" b="1" kern="1200" dirty="0">
            <a:solidFill>
              <a:srgbClr val="666633"/>
            </a:solidFill>
            <a:latin typeface="Trebuchet MS" panose="020B0603020202020204" pitchFamily="34" charset="0"/>
          </a:endParaRPr>
        </a:p>
      </dsp:txBody>
      <dsp:txXfrm>
        <a:off x="626599" y="5430920"/>
        <a:ext cx="803465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501D9-0D03-4BE4-9C9B-1DB232B0E316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9A8F5-6D97-4140-86D0-B96002E9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6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%3A%2F%2Fclck.ru%2F35ChSR&amp;post=-213153952_791&amp;cc_key=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знаете, что на сегодняшний день актуальным в системе образования нашей страны является создание равных качественных условий обучения и воспитания для каждого школьника независимо от места нахождения образовательной организации.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 задачу призван решить масштабный проект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 – это систематизация всех методических материалов в единый документ, в котором раскрываются конкретные направления: организация учебного расписания, педагогические подходы, примерные программы по предметам и многое другое для успешной реализации и повышения эффективности образовательного процесса.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8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Направление «Воспитание»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развитие личностных качеств обучающихся в соответствии с приоритетами государственной политики в сфере воспитания на основе российских традиционных духовно-нравственных ценностей, правил и норм поведения, принятых в российском обществе, формирование у обучающихся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0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Направление «Профориентация»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сопровождение осознанного отношения обучающихся к профессионально-трудовой сфере, основанного на создании условий для формирования у них набора компетенций, необходимых для успешного самоопределения и общей внутренней готовности к разрешению проблем профессиональной жизни с использованием системы профессиональных проб, сетевых программ с колледжами и вузами, сотрудничества с семьей, с участием работодателей и заинтересованной общественности в целях обеспечения социально-экономического развития и суверенитета России.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0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Ключевое условие «Учитель. Школьная команда»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поддержку и развитие личностных и профессиональных компетенций педагогических работников (непрерывное профессиональное развитие, наставничество, адресная помощь и сопровождение) и максимальное использование потенциала каждого члена команды, постоянную коммуникацию и укрепление коллегиального сотрудничества, высокий уровень взаимопонимания в коллективе, направленных на достижение общих целей наиболее эффективными и действенными способами.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5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Ключевое условие «Школьный климат»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формирование уклада общеобразовательной организации, поддерживающего ценности, принципы, нравственную культуру, создание безопасного и комфортного для всех и каждого образовательного пространства, обеспечивающего атмосферу доброжелательности, доверия, требовательности и заботы о каждом, включающего нормы, ценности и ожидания, которые поддерживают чувство физической, эмоциональной социальной безопасности и способствуют благополучному личностному и интеллектуальному развитию обучающихся как полноценных членов общества.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5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Ключевое условие «Образовательная среда»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создание современной мотивирующей образовательной среды как инструмента социализации детей, проектируемого совместно участниками образовательных отношений как пространство развития обучающихся, создающего возможность их участия в принятии образовательных решений, формирующего инициативность, осознанность, самостоятельность и ответственность, являющегося действенным инструментом становления субъектной позиции обучающихся.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5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каждому магистральному направлению и ключевому условию предлагаются критерии и показатели, ориентирующие деятельность общеобразовательной организации на достижение высокого уровня соответствия статусу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общеобразовательные организации имеют различные стартовые условия. Это является основанием условного выделения трех уровней соответствия модели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России»: базовый, средний и полный.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«Базовый» уровень включает в себя необходимый минимум «пакетных решений» для обеспечения качественных условий организации образовательного процесса.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«Средний» уровень представляет собой расширенный комплекс условий, позволяющий обеспечить освоение обучающимися навыков и умений, повысить их мотивацию к обучению и вовлеченность в образовательный процесс. Возможным механизмом достижения показателей данного уровня является организация сетевого взаимодействия школы с организациями дополнительного образования, культуры и спорта, расположенными на территории муниципального образования.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«Полный» уровень включает в себя описание инфраструктуры образовательной организации, соответствующей высокому уровню качества условий организации образовательной деятельности.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04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01 сентября 2023 года в проекте "Школа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России" должны быть  100% общеобразовательных организаций, расположенных на территории Ханты-Мансийского автономного округа - Югры, данный показатель вовлеченности утвержден приказом Департамента образования и науки Ханты-Мансийского автономного округа - Югры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https://clck.ru/35ChSR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должны делать школы в рамках  реализации Проекта?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самодиагностику на федеральном портале.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Выявить стартовый уровень школы;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школьную команду;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диагностики провести аудит;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Разработать и утвердить дорожную карту;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Разработать (актуализировать), согласовать с Учредителем Программу развития школы на 3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Самодиагностику школы района прошли в конце прошлого учебного года и  вы должны были  получить рекомендации федерального оператора Проекта по повышению стартового уровня соответствия модели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самодиагностики дается развернутая характеристика и оценка показателей по предлагаемым критериям для определения соответствия уровню модели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России», выявление и формулирование проблем.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проведения самодиагностики приводится краткая характеристика мер, реализация которых позволит обеспечить соответствие необходимому уровню модели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России»; параллельно происходит выявление, формулирование и письменная фиксация проблем.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самодиагностики созданная школьная команда  в которую входит администрация школы, руководители ШМО, методисты и педагоги формирует аудит на соответствие показателей требованиям проекта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России». Полученный аудит ляжет в основу по работе с Программой развития школы.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помнить о том, что основная задача самодиагностики и аудита по результатам самодиагностики сводится к выявлению дефицитов показателей соответствия уровню модели «Школы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России», и заключается в разработке комплексных мероприятий  (дорожной карты), направленных на ликвидацию этих дефицитов для перехода на следующий уровень.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Дорожная карта разрабатывается с учетом реальных возможностей школы, района и округа по ликвидации выявленных дефицитов.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мероприятий дорожной карты, школьная команда  определяет направления работы, направленные на повышения значения критериев соответствия следующему уровню модели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мероприятий дорожной карты направлена на формирование управленческой команды, способной и готовой решать задачи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смыслообразованию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деятельности  образовательной организации, с активным участием общества, родителей, обучающихся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учетомимеющихся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возможностей (уникальных условий), её развития.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Дорожная карта включает мероприятия по 5 магистральным направлениям и 3 ключевым условиям рассмотренных выше.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разработки и обсуждения дорожной карты школьная команда приступает к программе развития. Либо актуализирует ее в соответствии с проектом, либо разрабатывает новую.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43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программы развития в рамках проекта рекомендована министерством просвещения РФ.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Программы развития образовательной организации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Титульный лист.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Программы развития образовательной организации (содержание).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Паспорт Программы развития.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Информационная справка.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Проблемно-ориентированный анализ текущего состояния и результаты самодиагностики.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Концепция программы развития.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Модель Основной образовательной программы основного общего образования школы (реализация модели «школа полного дня»).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Модель управления школой (описание будущей школьной команды развития ОО).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Информационное обеспечение развития школы.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Ресурсное обеспечение реализации программы развития (образовательная инфраструктура).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Ожидаемые результаты реализации Программы развития.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Дорожная карта реализации программы развития.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и 2 разделом я думаю все понятно. 3 раздел программы развития нужно рассмотреть Восемь направлений описания результатов самодиагностики а это и есть наш аудит. Провести аналитическое и прогностическое обоснование программы развития. Первым делается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-анализ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(выявление Политических (Р) экономических (Е) социальных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технологических (Т) аспектов внешней среды которые вызывают проблемы и задачи предстоящего периода).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в этом разделе делаем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-анализ для выявления факторов внутренней и внешней среды, обуславливающих потенциальные возможности и опасности: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(сильные стороны),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Weaknesses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(слабые стороны),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(возможности),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(угрозы).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всестороннего анализа формируется раздел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Концепция программы развития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Основные ориентиры развития ОО на предстоящий период: реализация идеологии единого образовательного пространства, создание равных условий для каждого обучающегося независимо от социальных и экономических факторов: места проживания, семьи, укомплектованности образовательной организации, ее материальной обеспеченности и т.д., а также переход на качественно более высокий уровень ОО. Формулируется миссия школы, ставится цель и прописываются задачи на предстоящий период.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раздел программы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описывает модель организации образовательного процесса. Модель должна содержать описание особенностей реализации основной образовательной программы основного общего образования школы в рамках модели «школы полного дня» с учётом преломления 8 магистральных направлений в рамках урочной, внеурочной деятельности и дополнительного образования детей.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раздел программы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модель управления школой. В этом разделе мы подробно описываем управляющие органы школы (берем из Устава) это педагогический совет, управляющий совет, общее собрание коллектива, совет учащихся и т.д. далее мы описываем штатное расписание, социальных партнеров и комплексный мониторинг программы развития.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раздел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информационное обеспечение развития школы. Здесь вы перечисляете информационные ресурсы (сайт, библиотека, образовательные платформы и т.д.), которые будут способствовать решению задач программы развития школы.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раздел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программы развития описывает ресурсное обеспечение ее реализации. Мы в своей программе прописали эти данные по 5 магистральным направлениям проекта.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описываем ожидаемые результаты, учитывая что это максимально возможные результаты при формировании и рациональном использовании ресурсов, описанных в  разделе 8.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раздел 10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Дорожная карта реализации программы развития. В дорожной карте мы прописали задачи программы развития и каждая задача решается через перечень мероприятий которые являются дефицитными по результатам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аудита.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проекте позволит школам  соответствовать эталонной модели, предполагающей тиражирование лучших практик различных локаций с учётом регионального компонента образовательной среды в современных социально-экономических и геополитических реалиях для формирования и воплощения идеологии «единого образовательного пространства».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реализации проекта будут созданы условия для решения стратегических задач современного Российского образования - повышения конкурентоспособности, переход к следующему этапу развития отечественной школы, как Школы формирующей единое пространство обучения, воспитания, всестороннего развития детей и молодёжи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87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желаю нам всем успехов и в преддверии 1 сентября хочу поздравить всех вас уважаемые коллеги, и ваши коллективы с началом нового учебного года. Нам очень непросто начинать этот учебный год, очень много новшеств и сюрпризов! Но мы справимся! Ведь мы с вами формируем фундамент нашей страны, а самое главное мы закладываем основы будущей жизни наших детей!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праздником и спасибо за внимание.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проекте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 реализованы приоритетные направления современной стратегии развития российского образования: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единого образовательного пространства;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единой воспитывающей среды, ориентированной на формирование патриотизма, российской гражданской идентичности, духовно-нравственной культуры на основе российских традиционных духовных и культурных ценностей;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глобальной конкурентоспособности российского образования, вхождение Российской Федерации в число десяти ведущих стран мира по качеству общего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2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Проекта является содействие обеспечению единого образовательного пространства Российской Федерации через формирование благоприятного школьного климата, развитие современной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мотивирующей образовательной и воспитывающей среды в каждой общеобразовательной организации, активизацию учебной, интеллектуальной, творческой,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профориентационной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социальной деятельности, направленных на получение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качественного образования каждым обучающимся, формирование национальной идентичности, традиционных духовно-нравственных ценностей, сохранение образовательного суверенитета страны.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0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проекта «Школа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вовлечение в реализацию Проекта всех общеобразовательных организаций;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информационного, методического, организационного сопровождения общеобразовательных организаций;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функционирования автоматизированных сервисов управления общеобразовательной организацией для получения объективной информации и принятия решений на основе анализа данных, в том числе самодиагностики общеобразовательных организаций, актуализации программ развития, направленных на совершенствование образовательной деятельности и повышение уровня соответствия общеобразовательной организации статусу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достижение общеобразовательными организациями, уровня соответствия общеобразовательной организации статусу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 не ниже базового;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доли общеобразовательных организаций, достигших высокого уровня соответствия статусу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методического обеспечения деятельности общеобразовательных организаций для реализации магистральных направлений и создания ключевых условий Проекта;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вариантов (моделей, шаблонов) типовых локальных нормативных правовых актов в целях оптимизации локального нормотворчества и обеспечения единства подходов к регламентации образовательной деятельности общеобразовательных организаций.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9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центре внимания концепции «Школа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России» – развитие каждого ребёнка страны, но его основа – поддержка каждого учителя.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проекте выделяют 5 основных магистральных направлений: знание (качество и объективность), творчество, профориентация, здоровье, воспитание.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0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три ключевых условия : учитель и школьная команда, школьный климат и образовательная среда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2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Направление «Знание»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предоставление каждому обучающемуся качественного общего образования и гарантирует ему достижение максимально возможных образовательных результатов на основе лучших традиций отечественной педагогики, предполагающих реализацию углубленного и профильного обучения, проектной и исследовательской деятельности, в том числе с применением электронных образовательных ресурсов, обеспечение объективной внутренней системы оценки качества образования.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Направление «Здоровье»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предполагает формирование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потенциала общеобразовательной организации на основе применения специальных технологий и методик обучения и воспитания, в том числе адаптивных, направленных на гармоничное физическое и психическое развитие, социальное благополучие, сохранение и укрепление здоровья и обеспечение личной безопасности обучающихся.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1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Направление «Творчество»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создание условий и ситуаций успеха созидательной деятельности, способствующих максимальной реализации потенциальных возможностей и наиболее полному раскрытию творческого потенциала обучающихся для успешного развития интеллекта, таланта, творческих способностей, созидательной позиции личности как субъекта общественной деятельности.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9A8F5-6D97-4140-86D0-B96002E9B0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3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tif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png"/><Relationship Id="rId5" Type="http://schemas.openxmlformats.org/officeDocument/2006/relationships/image" Target="../media/image4.tiff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.tif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0E030451-2D41-4F61-AF77-00C0F8C1D7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7416F264-8FF2-461E-9A37-BCD74EBDFCD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2176" y="-111211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1B2B1653-7EA0-47C2-80C2-0E18B6B2A4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063148" y="4928636"/>
            <a:ext cx="5972961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Каратаева Ольга Александровна</a:t>
            </a:r>
            <a:r>
              <a:rPr lang="ru-RU" sz="20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директор МБОУ «Унъюганская СОШ №2 им. Альшевского М.И.»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4288390" y="3967642"/>
            <a:ext cx="7499057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ПРОЕКТ «ШКОЛА МИНПРОСВЕЩЕНИЯ РОССИИ»: НОВЫЕ ВОЗМОЖНОСТИ ДЛЯ ПОВЫШЕНИЯ КАЧЕСТВА ОБРАЗОВАНИЯ» (ИЗ ОПЫТА МБОУ «УНЪЮГАНСКАЯ СОШ №2 ИМ. АЛЬШЕВСКОГО М.И.»).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07" y="2750700"/>
            <a:ext cx="1287328" cy="15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6B252B"/>
                </a:solidFill>
              </a:rPr>
              <a:t>Единое образовательное пространство (обучение и воспитание): </a:t>
            </a:r>
            <a:endParaRPr lang="ru-RU" sz="4400" dirty="0">
              <a:solidFill>
                <a:srgbClr val="6B252B"/>
              </a:solidFill>
            </a:endParaRPr>
          </a:p>
          <a:p>
            <a:r>
              <a:rPr lang="ru-RU" sz="4400" b="1" dirty="0">
                <a:solidFill>
                  <a:srgbClr val="6B252B"/>
                </a:solidFill>
              </a:rPr>
              <a:t>критерии образа будущего по </a:t>
            </a:r>
            <a:r>
              <a:rPr lang="ru-RU" sz="4400" b="1" dirty="0">
                <a:solidFill>
                  <a:srgbClr val="002060"/>
                </a:solidFill>
              </a:rPr>
              <a:t>магистральным направлениям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52509" y="1114080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88720" y="1052784"/>
            <a:ext cx="9777148" cy="5539719"/>
            <a:chOff x="200896" y="928689"/>
            <a:chExt cx="9777148" cy="553971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00896" y="1759427"/>
              <a:ext cx="9777148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1Рабочая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программа воспитания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2.Календарный план воспитательной работы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3.Советник по воспитанию 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4.Штаб воспитательной работы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5.Единые подходы к работе с родительским сообществом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6.Комната  детских инициатив/ученического самоуправления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7.Государственная символика (флаг, герб, гимн) (официальные церемонии и торжественные мероприятия)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8.Ученическое самоуправление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9.Детские и молодежные общественные объединения (РДШ, «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Юнармия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», «Большая перемена», «Орлята России»)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10.Программы краеведения и школьного туризма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11.Повышение квалификации педагогических работников в сфере воспитания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12.Подходы к оценке качества ВР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13.Волонтёрское движение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9315" y="989985"/>
              <a:ext cx="6115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u="sng" dirty="0" smtClean="0">
                  <a:solidFill>
                    <a:schemeClr val="accent5">
                      <a:lumMod val="50000"/>
                    </a:schemeClr>
                  </a:solidFill>
                </a:rPr>
                <a:t>ВОСПИТАНИЕ</a:t>
              </a:r>
              <a:endParaRPr lang="ru-RU" sz="44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17" name="Picture 2" descr="https://i.pinimg.com/originals/48/2d/52/482d52e891569edabb1a8a82035f785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96" y="928689"/>
              <a:ext cx="1211445" cy="83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0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1032694" y="1163594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308" y="1163594"/>
            <a:ext cx="10415754" cy="5253777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67746" y="20940"/>
            <a:ext cx="999846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Единое образовательное пространство (обучение и воспитание):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критерии образа будущего </a:t>
            </a:r>
            <a:r>
              <a:rPr lang="ru-RU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магистральным направлениям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392723" y="1042447"/>
            <a:ext cx="9120553" cy="5120714"/>
            <a:chOff x="392723" y="1042447"/>
            <a:chExt cx="9120553" cy="512071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2723" y="2192843"/>
              <a:ext cx="9120553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Единое 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штатное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расписание;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2.Развитие и повышение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3.Школьная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команда;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4.Методическое сопровождение педагогического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состава;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5.Система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наставничества;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6.Участие педагогов в конкурсном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движении;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7.Единый реестр профессиональных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конкурсов;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8.Система материального и нематериального 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стимулирования;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46118" y="1142854"/>
              <a:ext cx="7400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u="sng" dirty="0" smtClean="0">
                  <a:solidFill>
                    <a:srgbClr val="7030A0"/>
                  </a:solidFill>
                </a:rPr>
                <a:t>УЧИТЕЛЬ. ШКОЛЬНАЯ КОМАНДА</a:t>
              </a:r>
              <a:endParaRPr lang="ru-RU" sz="3600" b="1" u="sng" dirty="0">
                <a:solidFill>
                  <a:srgbClr val="7030A0"/>
                </a:solidFill>
              </a:endParaRPr>
            </a:p>
          </p:txBody>
        </p:sp>
        <p:pic>
          <p:nvPicPr>
            <p:cNvPr id="14" name="Picture 2" descr="https://thumbs.dreamstime.com/b/%D0%B7%D0%BD%D0%B0%D1%87%D0%BE%D0%BA-%D0%B2%D0%B5%D0%BA%D1%82%D0%BE%D1%80%D0%B0-%D1%83%D1%87%D0%B8%D1%82%D0%B5-%D1%8F-%D0%B8-%D0%B0%D1%83-%D0%B8%D1%82%D0%BE%D1%80%D0%B8%D0%B8-9163774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50" y="1042447"/>
              <a:ext cx="1075837" cy="1075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88523" y="75820"/>
            <a:ext cx="999846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Единое образовательное пространство (обучение и воспитание):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критерии образа будущего </a:t>
            </a:r>
            <a:r>
              <a:rPr lang="ru-RU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ключевым  условиям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26" y="956561"/>
            <a:ext cx="9217951" cy="590143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67746" y="92330"/>
            <a:ext cx="999846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Единое образовательное пространство (обучение и воспитание):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критерии образа будущего </a:t>
            </a:r>
            <a:r>
              <a:rPr lang="ru-RU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ключевым  условиям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4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25" y="-14164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1052573" y="1094803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46317" y="1167160"/>
            <a:ext cx="733790" cy="738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4" y="1043439"/>
            <a:ext cx="9881222" cy="555368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301377" y="55999"/>
            <a:ext cx="999846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Единое образовательное пространство (обучение и воспитание): </a:t>
            </a:r>
            <a:endParaRPr 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критерии образа будущего </a:t>
            </a:r>
            <a:r>
              <a:rPr lang="ru-RU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ключевым  условиям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999846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ПРОЕКТ «ШКОЛА МИНПРОСВЕЩЕНИЯ РОССИИ»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58398" y="1163594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66" y="1277632"/>
            <a:ext cx="10864773" cy="49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34082223"/>
              </p:ext>
            </p:extLst>
          </p:nvPr>
        </p:nvGraphicFramePr>
        <p:xfrm>
          <a:off x="406400" y="1163595"/>
          <a:ext cx="10651998" cy="536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9998460" cy="722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ПРОЕКТ «ШКОЛА МИНПРОСВЕЩЕНИЯ РОССИИ»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58398" y="1088591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6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792312"/>
              </p:ext>
            </p:extLst>
          </p:nvPr>
        </p:nvGraphicFramePr>
        <p:xfrm>
          <a:off x="431800" y="626533"/>
          <a:ext cx="11531600" cy="603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1067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9998460" cy="474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ТИПОВАЯ СТРУКТУРА ПРОГРАММЫ РАЗВИТИЯ</a:t>
            </a:r>
            <a:endParaRPr lang="ru-RU" sz="2800" b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ofobr37.ru/wp-content/uploads/2020/08/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5" y="0"/>
            <a:ext cx="10735733" cy="69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1058398" y="1061622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8964" t="12584" r="4278" b="8619"/>
          <a:stretch/>
        </p:blipFill>
        <p:spPr>
          <a:xfrm>
            <a:off x="325193" y="375623"/>
            <a:ext cx="10046223" cy="58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332138" y="692331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1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Цель проекта «Школа </a:t>
            </a:r>
            <a:r>
              <a:rPr lang="ru-RU" sz="4100" b="1" dirty="0" err="1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Минпросвещения</a:t>
            </a:r>
            <a:r>
              <a:rPr lang="ru-RU" sz="4100" b="1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 России»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37481" y="1456331"/>
            <a:ext cx="674936" cy="6792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96562" y="2222642"/>
            <a:ext cx="3665393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Благоприятный школьный климат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4380656"/>
            <a:ext cx="3681340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Национальная идентичность, духовно-нравственные ценности 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2222642"/>
            <a:ext cx="3665393" cy="149629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Здоровьесберегающая</a:t>
            </a:r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мотивирующая образовательная и воспитательная среда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2925" y="4263698"/>
            <a:ext cx="3708669" cy="19490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Активизация интеллектуальной, творческой и </a:t>
            </a:r>
            <a:r>
              <a:rPr lang="ru-RU" sz="2400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профориентационной</a:t>
            </a:r>
            <a:r>
              <a:rPr lang="ru-RU" sz="24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деятельности</a:t>
            </a:r>
            <a:endParaRPr lang="ru-RU" sz="24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5547708" y="1883662"/>
            <a:ext cx="216131" cy="4446077"/>
          </a:xfrm>
          <a:prstGeom prst="upDownArrow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6200000">
            <a:off x="5569528" y="-172433"/>
            <a:ext cx="216131" cy="8495610"/>
          </a:xfrm>
          <a:prstGeom prst="upDownArrow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759" y="1817519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phonoteka.org/uploads/posts/2021-05/1620256447_53-phonoteka_org-p-palets-vverkh-fon-62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6" y="1842742"/>
            <a:ext cx="633479" cy="6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724759" y="5639575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555693" y="1712806"/>
            <a:ext cx="1172095" cy="693650"/>
            <a:chOff x="9396012" y="1812657"/>
            <a:chExt cx="1172095" cy="69365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9396012" y="1812657"/>
              <a:ext cx="1172095" cy="693650"/>
            </a:xfrm>
            <a:prstGeom prst="roundRect">
              <a:avLst/>
            </a:prstGeom>
            <a:solidFill>
              <a:srgbClr val="E1CD86"/>
            </a:solidFill>
            <a:ln>
              <a:solidFill>
                <a:srgbClr val="E1C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22" name="Picture 26" descr="https://www.clipartmax.com/png/full/147-1471402_graduation-cap-cliparts-16-buy-clip-art-mortar-board-clip-ar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1932" y="1959096"/>
              <a:ext cx="938747" cy="488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9396012" y="5636089"/>
            <a:ext cx="1172095" cy="693650"/>
          </a:xfrm>
          <a:prstGeom prst="roundRect">
            <a:avLst/>
          </a:prstGeom>
          <a:solidFill>
            <a:srgbClr val="E1CD86"/>
          </a:solidFill>
          <a:ln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6" name="Picture 30" descr="https://static.tildacdn.com/tild6231-3161-4663-a163-613038643935/computerkeyboard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37" y="5723295"/>
            <a:ext cx="545337" cy="5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s://www.pngjoy.com/pngl/119/2434478_libro-open-book-png-white-transparent-png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7" y="5758867"/>
            <a:ext cx="633228" cy="4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216309" y="525236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Задачи проекта «Школа </a:t>
            </a:r>
            <a:r>
              <a:rPr lang="ru-RU" sz="24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Минпросвещения</a:t>
            </a:r>
            <a:r>
              <a:rPr lang="ru-RU" sz="2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России»</a:t>
            </a:r>
            <a:endParaRPr lang="ru-RU" sz="1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4271" y="1456331"/>
            <a:ext cx="674936" cy="679268"/>
          </a:xfrm>
          <a:prstGeom prst="rect">
            <a:avLst/>
          </a:prstGeom>
          <a:noFill/>
        </p:spPr>
      </p:pic>
      <p:sp>
        <p:nvSpPr>
          <p:cNvPr id="4" name="AutoShape 14" descr="https://st3.depositphotos.com/3894705/17562/i/1600/depositphotos_175629814-stock-photo-green-tick-symb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919645" y="1871081"/>
            <a:ext cx="8860462" cy="4561992"/>
            <a:chOff x="2919645" y="1871081"/>
            <a:chExt cx="8860462" cy="3809183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1087055152"/>
                </p:ext>
              </p:extLst>
            </p:nvPr>
          </p:nvGraphicFramePr>
          <p:xfrm>
            <a:off x="2919645" y="1871081"/>
            <a:ext cx="8860462" cy="38091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6" name="Группа 5"/>
            <p:cNvGrpSpPr/>
            <p:nvPr/>
          </p:nvGrpSpPr>
          <p:grpSpPr>
            <a:xfrm>
              <a:off x="3064462" y="2081786"/>
              <a:ext cx="1012967" cy="3366439"/>
              <a:chOff x="3064462" y="2081786"/>
              <a:chExt cx="1012967" cy="3366439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462" y="2081786"/>
                <a:ext cx="483989" cy="48398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4811" y="2799205"/>
                <a:ext cx="483989" cy="483989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3440" y="3515232"/>
                <a:ext cx="483989" cy="483989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4810" y="4248210"/>
                <a:ext cx="483989" cy="48398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462" y="4964236"/>
                <a:ext cx="483989" cy="483989"/>
              </a:xfrm>
              <a:prstGeom prst="rect">
                <a:avLst/>
              </a:prstGeom>
            </p:spPr>
          </p:pic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7" y="1665632"/>
            <a:ext cx="1872854" cy="14046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1" y="3243067"/>
            <a:ext cx="2398866" cy="13475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7" y="4811235"/>
            <a:ext cx="2541814" cy="16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8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0" y="418"/>
            <a:ext cx="10329234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МАГИСТРАЛЬНЫЕ НАПРАВЛЕНИЯ ПРОЕКТА «ШКОЛА МИНПРОСВЕЩЕНИЯ РОССИИ»</a:t>
            </a:r>
            <a:endParaRPr lang="ru-RU" sz="12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862942" y="2207018"/>
            <a:ext cx="5594391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Знание: качество и объективность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862941" y="3154794"/>
            <a:ext cx="5594391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Здоровье</a:t>
            </a:r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862943" y="4037040"/>
            <a:ext cx="5594391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Творчество </a:t>
            </a:r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592280" y="4964787"/>
            <a:ext cx="5865052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Воспитание</a:t>
            </a:r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862944" y="5867830"/>
            <a:ext cx="5594392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Профориентация</a:t>
            </a:r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6591" y="2083883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1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166591" y="3018826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62789" y="3921869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3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162789" y="4845684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4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62789" y="5752659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5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8" name="Picture 4" descr="https://ug.ru/wp-content/uploads/2021/09/shkolni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" y="1755576"/>
            <a:ext cx="2835819" cy="18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school62016.siteedu.ru/media/sub/241/uploads/41c3f0d15b462e0763217610e07a7a3d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" r="51649" b="10853"/>
          <a:stretch/>
        </p:blipFill>
        <p:spPr bwMode="auto">
          <a:xfrm>
            <a:off x="920068" y="3947320"/>
            <a:ext cx="2208209" cy="25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956F7BE-F694-401C-A39C-45FF2333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" y="1330386"/>
            <a:ext cx="12192000" cy="5621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8ED916-76CA-48F9-B12C-8C4DE5A9757C}"/>
              </a:ext>
            </a:extLst>
          </p:cNvPr>
          <p:cNvSpPr txBox="1">
            <a:spLocks/>
          </p:cNvSpPr>
          <p:nvPr/>
        </p:nvSpPr>
        <p:spPr>
          <a:xfrm>
            <a:off x="213161" y="1755576"/>
            <a:ext cx="9309861" cy="360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FE41AD-8DD7-4706-8A05-40E9AECB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A33902-83EE-43E5-81E4-9CE281CFF68B}"/>
              </a:ext>
            </a:extLst>
          </p:cNvPr>
          <p:cNvSpPr txBox="1">
            <a:spLocks/>
          </p:cNvSpPr>
          <p:nvPr/>
        </p:nvSpPr>
        <p:spPr>
          <a:xfrm>
            <a:off x="128098" y="128360"/>
            <a:ext cx="9967372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КЛЮЧЕВЫЕ УСЛОВИЯ ПРОЕКТА «ШКОЛА МИНПРОСВЕЩЕНИЯ РОССИИ»</a:t>
            </a:r>
            <a:endParaRPr lang="ru-RU" sz="12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4555" y="1437141"/>
            <a:ext cx="674936" cy="679268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811591" y="2644772"/>
            <a:ext cx="5594391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Учитель. Школьная команда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389107" y="3958126"/>
            <a:ext cx="5594391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Школьный климат</a:t>
            </a:r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095100" y="5271480"/>
            <a:ext cx="5594391" cy="599082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Образовательная среда</a:t>
            </a:r>
            <a:endParaRPr lang="ru-RU" sz="24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63100" y="2495721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1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12495" y="3879599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2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592591" y="5156309"/>
            <a:ext cx="858982" cy="829424"/>
          </a:xfrm>
          <a:prstGeom prst="ellipse">
            <a:avLst/>
          </a:prstGeom>
          <a:solidFill>
            <a:srgbClr val="CEB46D"/>
          </a:solidFill>
          <a:ln w="28575">
            <a:solidFill>
              <a:srgbClr val="E1C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3</a:t>
            </a:r>
            <a:endParaRPr lang="ru-RU" sz="28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0" y="1755576"/>
            <a:ext cx="3613452" cy="1948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2" y="3958126"/>
            <a:ext cx="3343160" cy="25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6B252B"/>
                </a:solidFill>
              </a:rPr>
              <a:t>Единое образовательное пространство (обучение и воспитание): </a:t>
            </a:r>
            <a:endParaRPr lang="ru-RU" sz="4400" dirty="0">
              <a:solidFill>
                <a:srgbClr val="6B252B"/>
              </a:solidFill>
            </a:endParaRPr>
          </a:p>
          <a:p>
            <a:r>
              <a:rPr lang="ru-RU" sz="4400" b="1" dirty="0">
                <a:solidFill>
                  <a:srgbClr val="6B252B"/>
                </a:solidFill>
              </a:rPr>
              <a:t>критерии образа будущего по </a:t>
            </a:r>
            <a:r>
              <a:rPr lang="ru-RU" sz="4400" b="1" dirty="0">
                <a:solidFill>
                  <a:srgbClr val="002060"/>
                </a:solidFill>
              </a:rPr>
              <a:t>магистральным направлениям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58398" y="1061622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172482" y="756929"/>
            <a:ext cx="9805562" cy="5948327"/>
            <a:chOff x="200896" y="806795"/>
            <a:chExt cx="9777148" cy="589846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00896" y="1688498"/>
              <a:ext cx="9777148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260350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Единые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примерные рабочие программы, единое календарно-тематическое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планирование;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2.Единые подходы к составлению расписания уроков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3.Объективная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внутришкольная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внешняя система оценивания(в том числе ВПР) 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4.Единые рекомендации по контрольным работам и домашним заданиям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5.Единая линейка учебников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6.Примерные углубленные программы (с 7 класса)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7.Внеурочная деятельность (10 часов рекомендованных курсов)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8.Проектная и исследовательская деятельность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9.Сетевая форма обучения, академическая мобильность старшеклассников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10.Внутришкольная система профессионального роста и развития, наставничество (поддержка молодых учителей)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11.Современный модульный курс «Технологии» -платформа технологического образования, кластер формирования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метапредметных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результатов образования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12.Методическая служба</a:t>
              </a:r>
            </a:p>
            <a:p>
              <a:pPr marL="352425" indent="-260350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13.План мероприятий по развитию инклюзивного образования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51571" y="1086144"/>
              <a:ext cx="6788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u="sng" dirty="0" smtClean="0">
                  <a:solidFill>
                    <a:schemeClr val="accent5">
                      <a:lumMod val="50000"/>
                    </a:schemeClr>
                  </a:solidFill>
                </a:rPr>
                <a:t>ЗНАНИЕ: качество и объективность</a:t>
              </a:r>
              <a:endParaRPr lang="ru-RU" sz="32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2" name="Picture 6" descr="https://yt3.googleusercontent.com/5SBFs0_onx-DgzdoZj_IMH0R1Ke77Yqd5pQEf1eWahtkcY-9Yb2pYxaNM8dIT9T6lfzgdNJwq2U=s900-c-k-c0x00ffffff-no-rj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82" y="806795"/>
              <a:ext cx="1035573" cy="1035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6B252B"/>
                </a:solidFill>
              </a:rPr>
              <a:t>Единое образовательное пространство (обучение и воспитание): </a:t>
            </a:r>
            <a:endParaRPr lang="ru-RU" sz="4400" dirty="0">
              <a:solidFill>
                <a:srgbClr val="6B252B"/>
              </a:solidFill>
            </a:endParaRPr>
          </a:p>
          <a:p>
            <a:r>
              <a:rPr lang="ru-RU" sz="4400" b="1" dirty="0">
                <a:solidFill>
                  <a:srgbClr val="6B252B"/>
                </a:solidFill>
              </a:rPr>
              <a:t>критерии образа будущего по </a:t>
            </a:r>
            <a:r>
              <a:rPr lang="ru-RU" sz="4400" b="1" dirty="0">
                <a:solidFill>
                  <a:srgbClr val="002060"/>
                </a:solidFill>
              </a:rPr>
              <a:t>магистральным направлениям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612416" y="1052784"/>
            <a:ext cx="9312381" cy="5539978"/>
            <a:chOff x="296809" y="1094408"/>
            <a:chExt cx="9312381" cy="553997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96809" y="1740739"/>
              <a:ext cx="9312381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Единые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инструменты мониторинга здоровья обучающихся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2.Единые рекомендации по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здоровьесбережению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школе, в том числе при занятиях за ПК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3.Психогигиенические и психопрофилактические мероприятия, ограничение использования мобильных телефонов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4.Профилактика употребления ПАВ (наркотики, алкоголь, табак)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5.Популяризация выполнения норм ГТО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6.Медицинское сопровождение, вакцинация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7.Летний оздоровительный лагерь (в том числе тематические смены)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8.Доступность спортивной инфраструктуры для семей с детьми (во внеклассное время)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9.Школьные спортивные команды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10.Горячее питание (единое меню, родительский контроль)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35509" y="1094408"/>
              <a:ext cx="6115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u="sng" dirty="0" smtClean="0">
                  <a:solidFill>
                    <a:schemeClr val="accent5">
                      <a:lumMod val="50000"/>
                    </a:schemeClr>
                  </a:solidFill>
                </a:rPr>
                <a:t>ЗДОРОВЬЕ</a:t>
              </a:r>
              <a:endParaRPr lang="ru-RU" sz="36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1" name="Picture 2" descr="https://www.bigotti.ro/static/tempFiles/inimajpg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1" t="20985" r="18778" b="22263"/>
            <a:stretch/>
          </p:blipFill>
          <p:spPr bwMode="auto">
            <a:xfrm>
              <a:off x="362485" y="1218260"/>
              <a:ext cx="605887" cy="522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0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-30030"/>
            <a:ext cx="1984385" cy="2165629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B317DA0-CB59-427C-8467-91C575CFC726}"/>
              </a:ext>
            </a:extLst>
          </p:cNvPr>
          <p:cNvSpPr txBox="1">
            <a:spLocks/>
          </p:cNvSpPr>
          <p:nvPr/>
        </p:nvSpPr>
        <p:spPr>
          <a:xfrm>
            <a:off x="172482" y="17058"/>
            <a:ext cx="8778715" cy="7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6B252B"/>
                </a:solidFill>
              </a:rPr>
              <a:t>Единое образовательное пространство (обучение и воспитание): </a:t>
            </a:r>
            <a:endParaRPr lang="ru-RU" sz="4400" dirty="0">
              <a:solidFill>
                <a:srgbClr val="6B252B"/>
              </a:solidFill>
            </a:endParaRPr>
          </a:p>
          <a:p>
            <a:r>
              <a:rPr lang="ru-RU" sz="4400" b="1" dirty="0">
                <a:solidFill>
                  <a:srgbClr val="6B252B"/>
                </a:solidFill>
              </a:rPr>
              <a:t>критерии образа будущего по </a:t>
            </a:r>
            <a:r>
              <a:rPr lang="ru-RU" sz="4400" b="1" dirty="0">
                <a:solidFill>
                  <a:srgbClr val="002060"/>
                </a:solidFill>
              </a:rPr>
              <a:t>магистральным направлениям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080411" y="1132177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8398" y="1163594"/>
            <a:ext cx="674936" cy="679268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408489" y="1070834"/>
            <a:ext cx="10975791" cy="5489986"/>
            <a:chOff x="408489" y="1070834"/>
            <a:chExt cx="9089021" cy="461716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08489" y="2271678"/>
              <a:ext cx="9089021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2425" indent="-352425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Школа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полного дня: внеурочная деятельность и дополнительное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2.Система конкурсов, фестивалей, олимпиад,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конференций;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3.«Большая перемена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4.Школьный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хор;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5.Школьный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театр;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6.Школьный музыкальный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коллектив;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7.Школьный пресс-центр (телевидение, газета, журнал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52425" indent="-352425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8.Школьный музей и музейная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педагогика;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7540" y="1290607"/>
              <a:ext cx="6115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u="sng" dirty="0" smtClean="0">
                  <a:solidFill>
                    <a:schemeClr val="accent5">
                      <a:lumMod val="50000"/>
                    </a:schemeClr>
                  </a:solidFill>
                </a:rPr>
                <a:t>ТВОРЧЕСТВО</a:t>
              </a:r>
              <a:endParaRPr lang="ru-RU" sz="3600" b="1" u="sng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1" name="Picture 4" descr="https://gagaru.club/uploads/posts/2023-02/1676208695_gagaru-club-p-skripichnii-klyuch-krasivii-vkontakte-7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15" y="1070834"/>
              <a:ext cx="1159448" cy="981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5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2414</Words>
  <Application>Microsoft Office PowerPoint</Application>
  <PresentationFormat>Широкоэкранный</PresentationFormat>
  <Paragraphs>222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Тема Office</vt:lpstr>
      <vt:lpstr>Августовское совещание работников образования Октябрьского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KOA</cp:lastModifiedBy>
  <cp:revision>135</cp:revision>
  <cp:lastPrinted>2023-07-12T12:50:19Z</cp:lastPrinted>
  <dcterms:created xsi:type="dcterms:W3CDTF">2023-03-23T08:12:55Z</dcterms:created>
  <dcterms:modified xsi:type="dcterms:W3CDTF">2023-08-21T10:17:59Z</dcterms:modified>
</cp:coreProperties>
</file>